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6858000" cy="9144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0" d="100"/>
          <a:sy n="50" d="100"/>
        </p:scale>
        <p:origin x="-2316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EEDE-8D3D-4B08-A38E-AE7796CEFF43}" type="datetimeFigureOut">
              <a:rPr lang="ar-IQ" smtClean="0"/>
              <a:t>29/10/1439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31DE-5569-4693-B87E-9B311C90111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0979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EEDE-8D3D-4B08-A38E-AE7796CEFF43}" type="datetimeFigureOut">
              <a:rPr lang="ar-IQ" smtClean="0"/>
              <a:t>29/10/1439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31DE-5569-4693-B87E-9B311C90111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8067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EEDE-8D3D-4B08-A38E-AE7796CEFF43}" type="datetimeFigureOut">
              <a:rPr lang="ar-IQ" smtClean="0"/>
              <a:t>29/10/1439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31DE-5569-4693-B87E-9B311C90111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6432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EEDE-8D3D-4B08-A38E-AE7796CEFF43}" type="datetimeFigureOut">
              <a:rPr lang="ar-IQ" smtClean="0"/>
              <a:t>29/10/1439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31DE-5569-4693-B87E-9B311C90111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9062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EEDE-8D3D-4B08-A38E-AE7796CEFF43}" type="datetimeFigureOut">
              <a:rPr lang="ar-IQ" smtClean="0"/>
              <a:t>29/10/1439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31DE-5569-4693-B87E-9B311C90111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92587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EEDE-8D3D-4B08-A38E-AE7796CEFF43}" type="datetimeFigureOut">
              <a:rPr lang="ar-IQ" smtClean="0"/>
              <a:t>29/10/1439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31DE-5569-4693-B87E-9B311C90111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50227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EEDE-8D3D-4B08-A38E-AE7796CEFF43}" type="datetimeFigureOut">
              <a:rPr lang="ar-IQ" smtClean="0"/>
              <a:t>29/10/1439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31DE-5569-4693-B87E-9B311C90111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90327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EEDE-8D3D-4B08-A38E-AE7796CEFF43}" type="datetimeFigureOut">
              <a:rPr lang="ar-IQ" smtClean="0"/>
              <a:t>29/10/1439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31DE-5569-4693-B87E-9B311C90111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18612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EEDE-8D3D-4B08-A38E-AE7796CEFF43}" type="datetimeFigureOut">
              <a:rPr lang="ar-IQ" smtClean="0"/>
              <a:t>29/10/1439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31DE-5569-4693-B87E-9B311C90111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4667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EEDE-8D3D-4B08-A38E-AE7796CEFF43}" type="datetimeFigureOut">
              <a:rPr lang="ar-IQ" smtClean="0"/>
              <a:t>29/10/1439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31DE-5569-4693-B87E-9B311C90111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74791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EEDE-8D3D-4B08-A38E-AE7796CEFF43}" type="datetimeFigureOut">
              <a:rPr lang="ar-IQ" smtClean="0"/>
              <a:t>29/10/1439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31DE-5569-4693-B87E-9B311C90111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5420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FEEDE-8D3D-4B08-A38E-AE7796CEFF43}" type="datetimeFigureOut">
              <a:rPr lang="ar-IQ" smtClean="0"/>
              <a:t>29/10/1439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C31DE-5569-4693-B87E-9B311C90111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6385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683568"/>
            <a:ext cx="5829300" cy="7344816"/>
          </a:xfrm>
        </p:spPr>
        <p:txBody>
          <a:bodyPr>
            <a:normAutofit/>
          </a:bodyPr>
          <a:lstStyle/>
          <a:p>
            <a:r>
              <a:rPr lang="ar-IQ" sz="4800" b="1" dirty="0" smtClean="0">
                <a:latin typeface="Bodoni MT Poster Compressed" pitchFamily="18" charset="0"/>
                <a:cs typeface="DecoType Naskh Extensions" pitchFamily="2" charset="-78"/>
              </a:rPr>
              <a:t>محاضرات الاقاليم الجافة </a:t>
            </a:r>
            <a:br>
              <a:rPr lang="ar-IQ" sz="4800" b="1" dirty="0" smtClean="0">
                <a:latin typeface="Bodoni MT Poster Compressed" pitchFamily="18" charset="0"/>
                <a:cs typeface="DecoType Naskh Extensions" pitchFamily="2" charset="-78"/>
              </a:rPr>
            </a:br>
            <a:r>
              <a:rPr lang="ar-IQ" sz="4800" b="1" dirty="0" smtClean="0">
                <a:latin typeface="Bodoni MT Poster Compressed" pitchFamily="18" charset="0"/>
                <a:cs typeface="DecoType Naskh Extensions" pitchFamily="2" charset="-78"/>
              </a:rPr>
              <a:t>المرحلة الاولى – قسم </a:t>
            </a:r>
            <a:r>
              <a:rPr lang="ar-IQ" sz="4800" b="1" dirty="0" smtClean="0">
                <a:latin typeface="Bodoni MT Poster Compressed" pitchFamily="18" charset="0"/>
                <a:cs typeface="DecoType Naskh Extensions" pitchFamily="2" charset="-78"/>
              </a:rPr>
              <a:t>الجغرافية </a:t>
            </a:r>
            <a:r>
              <a:rPr lang="ar-IQ" sz="4800" b="1" dirty="0" smtClean="0">
                <a:cs typeface="DecoType Naskh Extensions" pitchFamily="2" charset="-78"/>
              </a:rPr>
              <a:t/>
            </a:r>
            <a:br>
              <a:rPr lang="ar-IQ" sz="4800" b="1" dirty="0" smtClean="0">
                <a:cs typeface="DecoType Naskh Extensions" pitchFamily="2" charset="-78"/>
              </a:rPr>
            </a:br>
            <a:r>
              <a:rPr lang="ar-IQ" sz="4800" b="1" dirty="0" smtClean="0">
                <a:cs typeface="DecoType Naskh Extensions" pitchFamily="2" charset="-78"/>
              </a:rPr>
              <a:t/>
            </a:r>
            <a:br>
              <a:rPr lang="ar-IQ" sz="4800" b="1" dirty="0" smtClean="0">
                <a:cs typeface="DecoType Naskh Extensions" pitchFamily="2" charset="-78"/>
              </a:rPr>
            </a:br>
            <a:r>
              <a:rPr lang="ar-IQ" sz="4800" b="1" dirty="0">
                <a:cs typeface="DecoType Naskh Extensions" pitchFamily="2" charset="-78"/>
              </a:rPr>
              <a:t/>
            </a:r>
            <a:br>
              <a:rPr lang="ar-IQ" sz="4800" b="1" dirty="0">
                <a:cs typeface="DecoType Naskh Extensions" pitchFamily="2" charset="-78"/>
              </a:rPr>
            </a:br>
            <a:r>
              <a:rPr lang="ar-IQ" sz="4800" dirty="0">
                <a:cs typeface="DecoType Naskh Extensions" pitchFamily="2" charset="-78"/>
              </a:rPr>
              <a:t/>
            </a:r>
            <a:br>
              <a:rPr lang="ar-IQ" sz="4800" dirty="0">
                <a:cs typeface="DecoType Naskh Extensions" pitchFamily="2" charset="-78"/>
              </a:rPr>
            </a:br>
            <a:r>
              <a:rPr lang="ar-IQ" sz="4800" b="1" dirty="0" smtClean="0">
                <a:cs typeface="DecoType Naskh Extensions" pitchFamily="2" charset="-78"/>
              </a:rPr>
              <a:t>م . م . سهى سالم علي </a:t>
            </a:r>
            <a:endParaRPr lang="ar-IQ" sz="4800" b="1" dirty="0">
              <a:cs typeface="DecoType Naskh Extensions" pitchFamily="2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-5644008" y="6444208"/>
            <a:ext cx="4800600" cy="2336800"/>
          </a:xfrm>
        </p:spPr>
        <p:txBody>
          <a:bodyPr/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274398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</p:spPr>
        <p:txBody>
          <a:bodyPr/>
          <a:lstStyle/>
          <a:p>
            <a:r>
              <a:rPr lang="ar-IQ" dirty="0" smtClean="0"/>
              <a:t>المحاضرة الثالثة </a:t>
            </a:r>
            <a:endParaRPr lang="ar-IQ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6" y="2133600"/>
            <a:ext cx="5544615" cy="6686872"/>
          </a:xfrm>
        </p:spPr>
      </p:pic>
    </p:spTree>
    <p:extLst>
      <p:ext uri="{BB962C8B-B14F-4D97-AF65-F5344CB8AC3E}">
        <p14:creationId xmlns:p14="http://schemas.microsoft.com/office/powerpoint/2010/main" val="3550800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82" y="237744"/>
            <a:ext cx="6003036" cy="866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66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4" y="262890"/>
            <a:ext cx="6131052" cy="86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0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2700000" scaled="0"/>
          </a:gradFill>
        </p:spPr>
        <p:txBody>
          <a:bodyPr/>
          <a:lstStyle/>
          <a:p>
            <a:r>
              <a:rPr lang="ar-IQ" dirty="0" smtClean="0"/>
              <a:t>المحاضرة الرابعة </a:t>
            </a:r>
            <a:endParaRPr lang="ar-IQ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2133600"/>
            <a:ext cx="5688631" cy="6830888"/>
          </a:xfrm>
        </p:spPr>
      </p:pic>
    </p:spTree>
    <p:extLst>
      <p:ext uri="{BB962C8B-B14F-4D97-AF65-F5344CB8AC3E}">
        <p14:creationId xmlns:p14="http://schemas.microsoft.com/office/powerpoint/2010/main" val="2495753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4" y="237744"/>
            <a:ext cx="6131052" cy="866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70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274320"/>
            <a:ext cx="6080760" cy="859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33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</p:spPr>
        <p:txBody>
          <a:bodyPr/>
          <a:lstStyle/>
          <a:p>
            <a:r>
              <a:rPr lang="ar-IQ" dirty="0" smtClean="0"/>
              <a:t>المحاضرة الخامسة </a:t>
            </a:r>
            <a:endParaRPr lang="ar-IQ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6" y="2133600"/>
            <a:ext cx="5472608" cy="6686872"/>
          </a:xfrm>
        </p:spPr>
      </p:pic>
    </p:spTree>
    <p:extLst>
      <p:ext uri="{BB962C8B-B14F-4D97-AF65-F5344CB8AC3E}">
        <p14:creationId xmlns:p14="http://schemas.microsoft.com/office/powerpoint/2010/main" val="832405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173736"/>
            <a:ext cx="6080760" cy="8796528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0"/>
          </a:gradFill>
        </p:spPr>
      </p:pic>
    </p:spTree>
    <p:extLst>
      <p:ext uri="{BB962C8B-B14F-4D97-AF65-F5344CB8AC3E}">
        <p14:creationId xmlns:p14="http://schemas.microsoft.com/office/powerpoint/2010/main" val="3930555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288036"/>
            <a:ext cx="6080760" cy="856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09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288036"/>
            <a:ext cx="6080760" cy="856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14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/>
          <a:lstStyle/>
          <a:p>
            <a:r>
              <a:rPr lang="ar-IQ" dirty="0" smtClean="0"/>
              <a:t>المحاضرة الاولى </a:t>
            </a:r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2051720"/>
            <a:ext cx="5976663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966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" y="288036"/>
            <a:ext cx="6053328" cy="856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23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249174"/>
            <a:ext cx="6181344" cy="864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40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4" y="249174"/>
            <a:ext cx="6153912" cy="864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89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99466"/>
            <a:ext cx="6254496" cy="854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59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</p:spPr>
        <p:txBody>
          <a:bodyPr/>
          <a:lstStyle/>
          <a:p>
            <a:r>
              <a:rPr lang="ar-IQ" dirty="0" smtClean="0"/>
              <a:t>المحاضرة الثانية </a:t>
            </a:r>
            <a:endParaRPr lang="ar-IQ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6" y="1979712"/>
            <a:ext cx="5400600" cy="6840760"/>
          </a:xfrm>
        </p:spPr>
      </p:pic>
    </p:spTree>
    <p:extLst>
      <p:ext uri="{BB962C8B-B14F-4D97-AF65-F5344CB8AC3E}">
        <p14:creationId xmlns:p14="http://schemas.microsoft.com/office/powerpoint/2010/main" val="2923927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274320"/>
            <a:ext cx="6080760" cy="859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21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" y="324612"/>
            <a:ext cx="6103620" cy="849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85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82" y="299466"/>
            <a:ext cx="6003036" cy="854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4392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13</Words>
  <Application>Microsoft Office PowerPoint</Application>
  <PresentationFormat>عرض على الشاشة (3:4)‏</PresentationFormat>
  <Paragraphs>6</Paragraphs>
  <Slides>20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نسق Office</vt:lpstr>
      <vt:lpstr>محاضرات الاقاليم الجافة  المرحلة الاولى – قسم الجغرافية     م . م . سهى سالم علي </vt:lpstr>
      <vt:lpstr>المحاضرة الاولى </vt:lpstr>
      <vt:lpstr>عرض تقديمي في PowerPoint</vt:lpstr>
      <vt:lpstr>عرض تقديمي في PowerPoint</vt:lpstr>
      <vt:lpstr>عرض تقديمي في PowerPoint</vt:lpstr>
      <vt:lpstr>المحاضرة الثانية </vt:lpstr>
      <vt:lpstr>عرض تقديمي في PowerPoint</vt:lpstr>
      <vt:lpstr>عرض تقديمي في PowerPoint</vt:lpstr>
      <vt:lpstr>عرض تقديمي في PowerPoint</vt:lpstr>
      <vt:lpstr>المحاضرة الثالثة </vt:lpstr>
      <vt:lpstr>عرض تقديمي في PowerPoint</vt:lpstr>
      <vt:lpstr>عرض تقديمي في PowerPoint</vt:lpstr>
      <vt:lpstr>المحاضرة الرابعة </vt:lpstr>
      <vt:lpstr>عرض تقديمي في PowerPoint</vt:lpstr>
      <vt:lpstr>عرض تقديمي في PowerPoint</vt:lpstr>
      <vt:lpstr>المحاضرة الخامسة 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محاضرات الاقاليم الجافة  المرحلة الاولى – قسم الحغرافية     م . م . سهى سالم علي </dc:title>
  <dc:creator>DR.Ahmed Saker 2o1O</dc:creator>
  <cp:lastModifiedBy>DR.Ahmed Saker 2o1O</cp:lastModifiedBy>
  <cp:revision>6</cp:revision>
  <dcterms:created xsi:type="dcterms:W3CDTF">2018-07-12T08:25:47Z</dcterms:created>
  <dcterms:modified xsi:type="dcterms:W3CDTF">2018-07-12T13:55:06Z</dcterms:modified>
</cp:coreProperties>
</file>