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6858000" cy="9144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2316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CB1A-AB8D-43EA-9926-A0AB70C33436}" type="datetimeFigureOut">
              <a:rPr lang="ar-IQ" smtClean="0"/>
              <a:t>28/10/1439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EAEC-81EB-4426-B1CF-1CF0CCB978C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8645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CB1A-AB8D-43EA-9926-A0AB70C33436}" type="datetimeFigureOut">
              <a:rPr lang="ar-IQ" smtClean="0"/>
              <a:t>28/10/1439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EAEC-81EB-4426-B1CF-1CF0CCB978C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3827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CB1A-AB8D-43EA-9926-A0AB70C33436}" type="datetimeFigureOut">
              <a:rPr lang="ar-IQ" smtClean="0"/>
              <a:t>28/10/1439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EAEC-81EB-4426-B1CF-1CF0CCB978C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5951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CB1A-AB8D-43EA-9926-A0AB70C33436}" type="datetimeFigureOut">
              <a:rPr lang="ar-IQ" smtClean="0"/>
              <a:t>28/10/1439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EAEC-81EB-4426-B1CF-1CF0CCB978C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0753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CB1A-AB8D-43EA-9926-A0AB70C33436}" type="datetimeFigureOut">
              <a:rPr lang="ar-IQ" smtClean="0"/>
              <a:t>28/10/1439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EAEC-81EB-4426-B1CF-1CF0CCB978C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0892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CB1A-AB8D-43EA-9926-A0AB70C33436}" type="datetimeFigureOut">
              <a:rPr lang="ar-IQ" smtClean="0"/>
              <a:t>28/10/1439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EAEC-81EB-4426-B1CF-1CF0CCB978C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975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CB1A-AB8D-43EA-9926-A0AB70C33436}" type="datetimeFigureOut">
              <a:rPr lang="ar-IQ" smtClean="0"/>
              <a:t>28/10/1439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EAEC-81EB-4426-B1CF-1CF0CCB978C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4296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CB1A-AB8D-43EA-9926-A0AB70C33436}" type="datetimeFigureOut">
              <a:rPr lang="ar-IQ" smtClean="0"/>
              <a:t>28/10/1439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EAEC-81EB-4426-B1CF-1CF0CCB978C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3022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CB1A-AB8D-43EA-9926-A0AB70C33436}" type="datetimeFigureOut">
              <a:rPr lang="ar-IQ" smtClean="0"/>
              <a:t>28/10/1439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EAEC-81EB-4426-B1CF-1CF0CCB978C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5001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CB1A-AB8D-43EA-9926-A0AB70C33436}" type="datetimeFigureOut">
              <a:rPr lang="ar-IQ" smtClean="0"/>
              <a:t>28/10/1439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EAEC-81EB-4426-B1CF-1CF0CCB978C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0205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CB1A-AB8D-43EA-9926-A0AB70C33436}" type="datetimeFigureOut">
              <a:rPr lang="ar-IQ" smtClean="0"/>
              <a:t>28/10/1439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EAEC-81EB-4426-B1CF-1CF0CCB978C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0026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ECB1A-AB8D-43EA-9926-A0AB70C33436}" type="datetimeFigureOut">
              <a:rPr lang="ar-IQ" smtClean="0"/>
              <a:t>28/10/1439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EAEC-81EB-4426-B1CF-1CF0CCB978C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266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04664" y="179512"/>
            <a:ext cx="6172200" cy="8496944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r>
              <a:rPr lang="ar-IQ" b="1" i="1" dirty="0" smtClean="0"/>
              <a:t>محاضرات </a:t>
            </a:r>
            <a:br>
              <a:rPr lang="ar-IQ" b="1" i="1" dirty="0" smtClean="0"/>
            </a:br>
            <a:r>
              <a:rPr lang="ar-IQ" b="1" i="1" dirty="0" smtClean="0"/>
              <a:t>جغرافية العراق </a:t>
            </a:r>
            <a:br>
              <a:rPr lang="ar-IQ" b="1" i="1" dirty="0" smtClean="0"/>
            </a:br>
            <a:r>
              <a:rPr lang="ar-IQ" b="1" i="1" dirty="0" smtClean="0"/>
              <a:t>المرحلة </a:t>
            </a:r>
            <a:r>
              <a:rPr lang="ar-IQ" b="1" i="1" dirty="0" smtClean="0"/>
              <a:t>الثالثة – قسم التاريخ</a:t>
            </a: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sz="3600" b="1" dirty="0" smtClean="0">
                <a:cs typeface="PT Bold Dusky" pitchFamily="2" charset="-78"/>
              </a:rPr>
              <a:t>م . م . سهى سالم علي</a:t>
            </a:r>
            <a:endParaRPr lang="ar-IQ" b="1" dirty="0">
              <a:cs typeface="PT Bold Dusky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0648" y="8892480"/>
            <a:ext cx="288032" cy="67826"/>
          </a:xfrm>
        </p:spPr>
        <p:txBody>
          <a:bodyPr>
            <a:normAutofit fontScale="25000" lnSpcReduction="20000"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98616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r>
              <a:rPr lang="ar-IQ" dirty="0" smtClean="0"/>
              <a:t>المحاضرة الثالثة 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2133600"/>
            <a:ext cx="6264696" cy="6614864"/>
          </a:xfrm>
        </p:spPr>
      </p:pic>
    </p:spTree>
    <p:extLst>
      <p:ext uri="{BB962C8B-B14F-4D97-AF65-F5344CB8AC3E}">
        <p14:creationId xmlns:p14="http://schemas.microsoft.com/office/powerpoint/2010/main" val="216291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249174"/>
            <a:ext cx="5522976" cy="86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4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299466"/>
            <a:ext cx="5522976" cy="854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7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4" y="262890"/>
            <a:ext cx="5673852" cy="86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35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8" y="224028"/>
            <a:ext cx="5472684" cy="869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03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r>
              <a:rPr lang="ar-IQ" dirty="0" smtClean="0"/>
              <a:t>المحاضرة الرابعة </a:t>
            </a:r>
            <a:endParaRPr lang="ar-IQ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835696"/>
            <a:ext cx="6192688" cy="6912768"/>
          </a:xfrm>
        </p:spPr>
      </p:pic>
    </p:spTree>
    <p:extLst>
      <p:ext uri="{BB962C8B-B14F-4D97-AF65-F5344CB8AC3E}">
        <p14:creationId xmlns:p14="http://schemas.microsoft.com/office/powerpoint/2010/main" val="43838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425196"/>
            <a:ext cx="5321808" cy="82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03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2" y="262890"/>
            <a:ext cx="5500116" cy="86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95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" y="324612"/>
            <a:ext cx="5623560" cy="84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08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r>
              <a:rPr lang="ar-IQ" dirty="0" smtClean="0"/>
              <a:t>المحاضرة الخامسة 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1979712"/>
            <a:ext cx="6120680" cy="6768752"/>
          </a:xfrm>
        </p:spPr>
      </p:pic>
    </p:spTree>
    <p:extLst>
      <p:ext uri="{BB962C8B-B14F-4D97-AF65-F5344CB8AC3E}">
        <p14:creationId xmlns:p14="http://schemas.microsoft.com/office/powerpoint/2010/main" val="189515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</p:spPr>
        <p:txBody>
          <a:bodyPr/>
          <a:lstStyle/>
          <a:p>
            <a:r>
              <a:rPr lang="ar-IQ" dirty="0" smtClean="0"/>
              <a:t>المحاضرة الاولى 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2133600"/>
            <a:ext cx="6120680" cy="6686872"/>
          </a:xfrm>
        </p:spPr>
      </p:pic>
    </p:spTree>
    <p:extLst>
      <p:ext uri="{BB962C8B-B14F-4D97-AF65-F5344CB8AC3E}">
        <p14:creationId xmlns:p14="http://schemas.microsoft.com/office/powerpoint/2010/main" val="1035764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" y="274320"/>
            <a:ext cx="5623560" cy="859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37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4" y="288036"/>
            <a:ext cx="5399532" cy="856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14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13182"/>
            <a:ext cx="5372100" cy="85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80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2" y="274320"/>
            <a:ext cx="5500116" cy="859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39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349758"/>
            <a:ext cx="5522976" cy="844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7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8" y="363474"/>
            <a:ext cx="5221224" cy="841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5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400050"/>
            <a:ext cx="5372100" cy="83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8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ar-IQ" dirty="0" smtClean="0"/>
              <a:t>المحاضرة الثانية 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1979712"/>
            <a:ext cx="5904656" cy="6912768"/>
          </a:xfrm>
        </p:spPr>
      </p:pic>
    </p:spTree>
    <p:extLst>
      <p:ext uri="{BB962C8B-B14F-4D97-AF65-F5344CB8AC3E}">
        <p14:creationId xmlns:p14="http://schemas.microsoft.com/office/powerpoint/2010/main" val="2844030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2" y="237744"/>
            <a:ext cx="5500116" cy="86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7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4" y="324612"/>
            <a:ext cx="5399532" cy="84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26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338328"/>
            <a:ext cx="5522976" cy="84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2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" y="249174"/>
            <a:ext cx="5422392" cy="86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0787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</Words>
  <Application>Microsoft Office PowerPoint</Application>
  <PresentationFormat>عرض على الشاشة (3:4)‏</PresentationFormat>
  <Paragraphs>6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نسق Office</vt:lpstr>
      <vt:lpstr>محاضرات  جغرافية العراق  المرحلة الثالثة – قسم التاريخ    م . م . سهى سالم علي</vt:lpstr>
      <vt:lpstr>المحاضرة الاولى </vt:lpstr>
      <vt:lpstr>عرض تقديمي في PowerPoint</vt:lpstr>
      <vt:lpstr>عرض تقديمي في PowerPoint</vt:lpstr>
      <vt:lpstr>المحاضرة الثانية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المحاضرة الثالثة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المحاضرة الرابعة </vt:lpstr>
      <vt:lpstr>عرض تقديمي في PowerPoint</vt:lpstr>
      <vt:lpstr>عرض تقديمي في PowerPoint</vt:lpstr>
      <vt:lpstr>عرض تقديمي في PowerPoint</vt:lpstr>
      <vt:lpstr>المحاضرة الخامسة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محاضرات  جغرافية العراق  مرحلة الثالثة – قسم التاريخ    م . م . سهى سالم علي</dc:title>
  <dc:creator>DR.Ahmed Saker 2o1O</dc:creator>
  <cp:lastModifiedBy>DR.Ahmed Saker 2o1O</cp:lastModifiedBy>
  <cp:revision>8</cp:revision>
  <dcterms:created xsi:type="dcterms:W3CDTF">2018-07-11T16:09:42Z</dcterms:created>
  <dcterms:modified xsi:type="dcterms:W3CDTF">2018-07-11T18:08:58Z</dcterms:modified>
</cp:coreProperties>
</file>