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5EFF-B55A-4A1F-98B4-48EF1BF39F5E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5AAF-9542-48FA-A9B3-8AAF5FAC64D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“The Passionate Shepherd to his Christopher Marlowe</a:t>
            </a:r>
            <a:r>
              <a:rPr lang="ar-IQ" b="1" dirty="0"/>
              <a:t> </a:t>
            </a:r>
            <a:r>
              <a:rPr lang="en-US" b="1" dirty="0"/>
              <a:t>love”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Structure </a:t>
            </a:r>
          </a:p>
          <a:p>
            <a:r>
              <a:rPr lang="en-US" sz="2400" dirty="0"/>
              <a:t>The main idea is the shepherd’s promises to show his passionate affection.</a:t>
            </a:r>
            <a:endParaRPr lang="ar-IQ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Stanzas 1,2 show the speaker’s hope that his woman will come and live with close nature.                                                                </a:t>
            </a:r>
          </a:p>
          <a:p>
            <a:pPr algn="l"/>
            <a:r>
              <a:rPr lang="en-US" dirty="0"/>
              <a:t>Stanza 3,4, 5 promises to please and persuade her.  </a:t>
            </a:r>
          </a:p>
          <a:p>
            <a:pPr algn="l"/>
            <a:r>
              <a:rPr lang="en-US" dirty="0"/>
              <a:t> stanza 6 everybody will welcome his beloved if she accepts                                                                         </a:t>
            </a:r>
          </a:p>
          <a:p>
            <a:r>
              <a:rPr lang="en-US" dirty="0"/>
              <a:t>                                                           </a:t>
            </a:r>
          </a:p>
          <a:p>
            <a:r>
              <a:rPr lang="en-US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The shepherd invites the woman he loves to come and live with him so they will try all pleasures offered by valleys , </a:t>
            </a:r>
            <a:r>
              <a:rPr lang="ar-IQ" sz="2400" dirty="0"/>
              <a:t>  </a:t>
            </a:r>
          </a:p>
          <a:p>
            <a:pPr algn="l"/>
            <a:r>
              <a:rPr lang="en-US" sz="2400" dirty="0"/>
              <a:t>groves , woods , mountains. He invites her to sit upon the rocks with shallow rivers falling under their feet and see those shepherds far away feeding their sheep and hear birds singing beautifully around them. </a:t>
            </a:r>
          </a:p>
          <a:p>
            <a:pPr algn="l"/>
            <a:r>
              <a:rPr lang="en-US" sz="2400" dirty="0"/>
              <a:t>He will use roses to make her beds decorated with a thousand smelling posies to lie. He will weave a flower cap and make her kirtle fringed with myrtle leaves. </a:t>
            </a:r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He will pull out the finest wool from their lambs to make her a pretty gown and a pair of high qualified slippers to keep her from being cold.  The buckles of which are made of purest gold.  He will make her a belt of straw and ivy buds with coral clasps and amber studs. If these pleasures please her , then “come live with me and be my love”.  The young shepherds will dance and sing each May morning to delight her . If she is touched by these delights , then “ live with me and be my love”.</a:t>
            </a:r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Pastoral lyric is concerned with the simple life of country side people and described that life in an idealized and stylized terms.                     </a:t>
            </a:r>
          </a:p>
          <a:p>
            <a:r>
              <a:rPr lang="en-US" dirty="0"/>
              <a:t>People in this kind of poems are usually shepherds ,fishermen or other rustics who lead an outdoor life.                                          </a:t>
            </a:r>
          </a:p>
          <a:p>
            <a:r>
              <a:rPr lang="en-US" dirty="0"/>
              <a:t>The world is that of simplicity , music and love .It’s always spring , usually May. Nature seems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 lyric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endlessly green and the future is entirely golden . Their world is free of problems.   </a:t>
            </a:r>
          </a:p>
          <a:p>
            <a:r>
              <a:rPr lang="en-US" dirty="0"/>
              <a:t>Shepherds sing instead of tending their sheep and they make love and play music.              </a:t>
            </a:r>
          </a:p>
          <a:p>
            <a:r>
              <a:rPr lang="en-US" dirty="0"/>
              <a:t>The language is informal , fairly simple although always a bit more sophisticated than that used by real shepherds with real problems.                                                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Among the devices used in the poem are :</a:t>
            </a:r>
          </a:p>
          <a:p>
            <a:pPr algn="l"/>
            <a:r>
              <a:rPr lang="en-US" dirty="0"/>
              <a:t>1. Repartition : it is used widely in the poem to strengthen the shepherd’s passion to his love.                                                                    </a:t>
            </a:r>
          </a:p>
          <a:p>
            <a:pPr algn="l"/>
            <a:r>
              <a:rPr lang="en-US" dirty="0"/>
              <a:t>2. Imagery : </a:t>
            </a:r>
          </a:p>
          <a:p>
            <a:pPr algn="l"/>
            <a:r>
              <a:rPr lang="en-US" dirty="0"/>
              <a:t>A. visual </a:t>
            </a:r>
          </a:p>
          <a:p>
            <a:pPr algn="l"/>
            <a:r>
              <a:rPr lang="en-US" dirty="0"/>
              <a:t>B. audio</a:t>
            </a:r>
          </a:p>
          <a:p>
            <a:pPr algn="l"/>
            <a:r>
              <a:rPr lang="en-US" dirty="0"/>
              <a:t>C. smelling </a:t>
            </a:r>
          </a:p>
          <a:p>
            <a:r>
              <a:rPr lang="en-US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432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“The Passionate Shepherd to his Christopher Marlowe love” </vt:lpstr>
      <vt:lpstr>Structure </vt:lpstr>
      <vt:lpstr>Analysis</vt:lpstr>
      <vt:lpstr>Analysis</vt:lpstr>
      <vt:lpstr>Type</vt:lpstr>
      <vt:lpstr>Pastoral lyric</vt:lpstr>
      <vt:lpstr>Devices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Passionate Shepherd to his Christopher Marlowe love”</dc:title>
  <dc:creator>Lenovo</dc:creator>
  <cp:lastModifiedBy>Lenovo</cp:lastModifiedBy>
  <cp:revision>11</cp:revision>
  <dcterms:created xsi:type="dcterms:W3CDTF">2016-03-01T07:13:10Z</dcterms:created>
  <dcterms:modified xsi:type="dcterms:W3CDTF">2022-11-29T17:37:02Z</dcterms:modified>
</cp:coreProperties>
</file>