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641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485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5547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228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986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7855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4046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0858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211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12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2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554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976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568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649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278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185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910AA2B-7DA2-473E-82F2-CDA880DB6375}" type="datetimeFigureOut">
              <a:rPr lang="ar-IQ" smtClean="0"/>
              <a:t>23/04/1435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F560880-79E0-4BD7-9A8F-4787C03F55D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806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William Shakespeare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Sonnet 55</a:t>
            </a:r>
            <a:endParaRPr lang="ar-IQ" sz="3600" b="1" i="1" dirty="0"/>
          </a:p>
        </p:txBody>
      </p:sp>
    </p:spTree>
    <p:extLst>
      <p:ext uri="{BB962C8B-B14F-4D97-AF65-F5344CB8AC3E}">
        <p14:creationId xmlns:p14="http://schemas.microsoft.com/office/powerpoint/2010/main" val="3027538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 smtClean="0"/>
              <a:t>1. celebration of the youth of a friend.</a:t>
            </a:r>
          </a:p>
          <a:p>
            <a:pPr algn="l" rtl="0"/>
            <a:r>
              <a:rPr lang="en-US" sz="3200" dirty="0" smtClean="0"/>
              <a:t>2. power of poetry.</a:t>
            </a:r>
          </a:p>
          <a:p>
            <a:pPr algn="l" rtl="0"/>
            <a:r>
              <a:rPr lang="en-US" sz="3200" dirty="0" smtClean="0"/>
              <a:t>3. changing the style of Horace.</a:t>
            </a:r>
          </a:p>
          <a:p>
            <a:pPr algn="l" rtl="0"/>
            <a:r>
              <a:rPr lang="en-US" sz="3200" dirty="0" smtClean="0"/>
              <a:t>4. power of time.</a:t>
            </a:r>
          </a:p>
        </p:txBody>
      </p:sp>
    </p:spTree>
    <p:extLst>
      <p:ext uri="{BB962C8B-B14F-4D97-AF65-F5344CB8AC3E}">
        <p14:creationId xmlns:p14="http://schemas.microsoft.com/office/powerpoint/2010/main" val="2827333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/>
              <a:t>5. mythology…Mars vs. Ares</a:t>
            </a:r>
            <a:r>
              <a:rPr lang="en-US" sz="3200" dirty="0" smtClean="0"/>
              <a:t>.</a:t>
            </a:r>
          </a:p>
          <a:p>
            <a:pPr algn="l" rtl="0"/>
            <a:r>
              <a:rPr lang="en-US" sz="3200" dirty="0" smtClean="0"/>
              <a:t>6. mortality Vs. immortality.</a:t>
            </a:r>
          </a:p>
          <a:p>
            <a:pPr algn="l" rtl="0"/>
            <a:r>
              <a:rPr lang="en-US" sz="3200" dirty="0" smtClean="0"/>
              <a:t>7. repetitions of words connected with ‘to live’.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92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1. </a:t>
            </a:r>
            <a:r>
              <a:rPr lang="en-US" dirty="0"/>
              <a:t>Bio</a:t>
            </a:r>
            <a:br>
              <a:rPr lang="en-US" dirty="0"/>
            </a:br>
            <a:r>
              <a:rPr lang="en-US" dirty="0"/>
              <a:t>1564 - 1616</a:t>
            </a:r>
            <a:br>
              <a:rPr lang="en-US" dirty="0"/>
            </a:br>
            <a:r>
              <a:rPr lang="en-US" dirty="0"/>
              <a:t>"He was not of an age, but for all </a:t>
            </a:r>
            <a:r>
              <a:rPr lang="en-US" dirty="0" smtClean="0"/>
              <a:t>time"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1. son of a tradesman.</a:t>
            </a:r>
          </a:p>
          <a:p>
            <a:pPr algn="l" rtl="0"/>
            <a:r>
              <a:rPr lang="en-US" sz="2800" dirty="0" smtClean="0"/>
              <a:t>2</a:t>
            </a:r>
            <a:r>
              <a:rPr lang="en-US" sz="2800" dirty="0"/>
              <a:t>. was probably educated at the King Edward IV Grammar School in Stratford, where he learned Latin and a little Greek and read the Roman dramatists</a:t>
            </a:r>
            <a:r>
              <a:rPr lang="en-US" sz="2800" dirty="0" smtClean="0"/>
              <a:t>.</a:t>
            </a:r>
          </a:p>
          <a:p>
            <a:pPr algn="l" rtl="0"/>
            <a:r>
              <a:rPr lang="en-US" sz="2800" dirty="0"/>
              <a:t>3. At eighteen he married Anne Hathaway</a:t>
            </a:r>
            <a:r>
              <a:rPr lang="en-US" sz="2800" dirty="0" smtClean="0"/>
              <a:t>, who brought him Susanna, and a twin, </a:t>
            </a:r>
            <a:r>
              <a:rPr lang="en-US" sz="2800" dirty="0" err="1" smtClean="0"/>
              <a:t>Hamnet</a:t>
            </a:r>
            <a:r>
              <a:rPr lang="en-US" sz="2800" dirty="0" smtClean="0"/>
              <a:t> and Judith.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53193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4</a:t>
            </a:r>
            <a:r>
              <a:rPr lang="en-US" sz="2800" dirty="0"/>
              <a:t>. his </a:t>
            </a:r>
            <a:r>
              <a:rPr lang="en-US" sz="2800" dirty="0" smtClean="0"/>
              <a:t>patron was, </a:t>
            </a:r>
            <a:r>
              <a:rPr lang="en-US" sz="2800" dirty="0"/>
              <a:t>Henry </a:t>
            </a:r>
            <a:r>
              <a:rPr lang="en-US" sz="2800" dirty="0" err="1" smtClean="0"/>
              <a:t>Wriothesley</a:t>
            </a:r>
            <a:r>
              <a:rPr lang="en-US" sz="2800" dirty="0"/>
              <a:t>, earl of </a:t>
            </a:r>
            <a:r>
              <a:rPr lang="en-US" sz="2800" dirty="0" smtClean="0"/>
              <a:t>Southampton.</a:t>
            </a:r>
          </a:p>
          <a:p>
            <a:pPr algn="l" rtl="0"/>
            <a:r>
              <a:rPr lang="en-US" sz="2800" dirty="0" smtClean="0"/>
              <a:t>5</a:t>
            </a:r>
            <a:r>
              <a:rPr lang="en-US" sz="2800" dirty="0"/>
              <a:t>. a member of the Lord </a:t>
            </a:r>
            <a:r>
              <a:rPr lang="en-US" sz="2800" dirty="0" smtClean="0"/>
              <a:t>Chamberlain’s company </a:t>
            </a:r>
            <a:r>
              <a:rPr lang="en-US" sz="2800" dirty="0"/>
              <a:t>of actors</a:t>
            </a:r>
            <a:r>
              <a:rPr lang="en-US" sz="2800" dirty="0" smtClean="0"/>
              <a:t>.</a:t>
            </a:r>
          </a:p>
          <a:p>
            <a:pPr algn="l" rtl="0"/>
            <a:r>
              <a:rPr lang="en-US" sz="2800" dirty="0" smtClean="0"/>
              <a:t>6. Globe theater.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33405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Contributions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1. </a:t>
            </a:r>
            <a:r>
              <a:rPr lang="en-US" sz="2800" dirty="0" smtClean="0"/>
              <a:t>His characters belong to different social classes.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2. His characters belong to various nationalities.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3. The plots of his plays are very dramatic and enjoyable.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25126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dirty="0" smtClean="0"/>
              <a:t>4. He uses the language in a remarkable way, usually a mixture of verse and prose, and full of </a:t>
            </a:r>
            <a:r>
              <a:rPr lang="en-US" sz="2800" dirty="0" smtClean="0"/>
              <a:t>beautiful images.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5. His plays fall into all the major dramatic kinds.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6. He is a dramatist and poet.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027582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3. Poem Analysis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/>
              <a:t>Not marble, nor the gilded monuments</a:t>
            </a:r>
          </a:p>
          <a:p>
            <a:pPr algn="l" rtl="0"/>
            <a:r>
              <a:rPr lang="en-US" sz="3200" dirty="0"/>
              <a:t>Of princes, shall outlive this powerful rhyme;</a:t>
            </a:r>
          </a:p>
          <a:p>
            <a:pPr algn="l" rtl="0"/>
            <a:r>
              <a:rPr lang="en-US" sz="3200" dirty="0"/>
              <a:t>But you shall shine more bright in these contents</a:t>
            </a:r>
          </a:p>
          <a:p>
            <a:pPr algn="l" rtl="0"/>
            <a:r>
              <a:rPr lang="en-US" sz="3200" dirty="0"/>
              <a:t>Than </a:t>
            </a:r>
            <a:r>
              <a:rPr lang="en-US" sz="3200" dirty="0" err="1"/>
              <a:t>unswept</a:t>
            </a:r>
            <a:r>
              <a:rPr lang="en-US" sz="3200" dirty="0"/>
              <a:t> stone, </a:t>
            </a:r>
            <a:r>
              <a:rPr lang="en-US" sz="3200" dirty="0" err="1"/>
              <a:t>besmear'd</a:t>
            </a:r>
            <a:r>
              <a:rPr lang="en-US" sz="3200" dirty="0"/>
              <a:t> with sluttish time.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40459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/>
              <a:t>When wasteful war shall statues overturn,</a:t>
            </a:r>
          </a:p>
          <a:p>
            <a:pPr algn="l" rtl="0"/>
            <a:r>
              <a:rPr lang="en-US" sz="3600" dirty="0"/>
              <a:t>And broils root out the work of masonry,</a:t>
            </a:r>
          </a:p>
          <a:p>
            <a:pPr algn="l" rtl="0"/>
            <a:r>
              <a:rPr lang="en-US" sz="3600" dirty="0"/>
              <a:t>Nor Mars his sword, nor war's quick fire shall burn</a:t>
            </a:r>
          </a:p>
          <a:p>
            <a:pPr algn="l" rtl="0"/>
            <a:r>
              <a:rPr lang="en-US" sz="3600" dirty="0"/>
              <a:t>The living record of your memory.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28904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200" dirty="0"/>
              <a:t>'</a:t>
            </a:r>
            <a:r>
              <a:rPr lang="en-US" sz="3200" dirty="0" err="1"/>
              <a:t>Gainst</a:t>
            </a:r>
            <a:r>
              <a:rPr lang="en-US" sz="3200" dirty="0"/>
              <a:t> death, and all oblivious enmity</a:t>
            </a:r>
          </a:p>
          <a:p>
            <a:pPr algn="l" rtl="0"/>
            <a:r>
              <a:rPr lang="en-US" sz="3200" dirty="0"/>
              <a:t>Shall you pace forth; your praise shall still find room</a:t>
            </a:r>
          </a:p>
          <a:p>
            <a:pPr algn="l" rtl="0"/>
            <a:r>
              <a:rPr lang="en-US" sz="3200" dirty="0"/>
              <a:t>Even in the eyes of all posterity</a:t>
            </a:r>
          </a:p>
          <a:p>
            <a:pPr algn="l" rtl="0"/>
            <a:r>
              <a:rPr lang="en-US" sz="3200" dirty="0"/>
              <a:t>That wear this world out to the ending doom.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951977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dirty="0"/>
              <a:t> So, till the judgment that yourself arise,</a:t>
            </a:r>
          </a:p>
          <a:p>
            <a:pPr algn="l" rtl="0"/>
            <a:r>
              <a:rPr lang="en-US" sz="3600" dirty="0"/>
              <a:t>  </a:t>
            </a:r>
            <a:r>
              <a:rPr lang="en-US" sz="3600" dirty="0" smtClean="0"/>
              <a:t>You </a:t>
            </a:r>
            <a:r>
              <a:rPr lang="en-US" sz="3600" dirty="0"/>
              <a:t>live in this, and dwell in lovers' eyes.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64859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211</TotalTime>
  <Words>361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Tahoma</vt:lpstr>
      <vt:lpstr>Parallax</vt:lpstr>
      <vt:lpstr>William Shakespeare</vt:lpstr>
      <vt:lpstr>1. Bio 1564 - 1616 "He was not of an age, but for all time"</vt:lpstr>
      <vt:lpstr>PowerPoint Presentation</vt:lpstr>
      <vt:lpstr>2. Contributions</vt:lpstr>
      <vt:lpstr> </vt:lpstr>
      <vt:lpstr>3. Poem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</dc:title>
  <dc:creator>amjed duleimy</dc:creator>
  <cp:lastModifiedBy>amjed duleimy</cp:lastModifiedBy>
  <cp:revision>9</cp:revision>
  <dcterms:created xsi:type="dcterms:W3CDTF">2014-02-18T16:09:59Z</dcterms:created>
  <dcterms:modified xsi:type="dcterms:W3CDTF">2014-02-23T15:44:45Z</dcterms:modified>
</cp:coreProperties>
</file>