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70" r:id="rId4"/>
    <p:sldId id="277" r:id="rId5"/>
    <p:sldId id="278" r:id="rId6"/>
    <p:sldId id="271" r:id="rId7"/>
    <p:sldId id="269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61C0622-7399-40ED-AF1D-54C1A8D2D033}"/>
              </a:ext>
            </a:extLst>
          </p:cNvPr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E96C29BD-E5B8-4927-AAB7-A4C88A9D9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9C8B0D0B-ED19-4DEC-AA37-B2ACF996D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11B3DEDD-A1F3-4C7C-975B-F10A8CF8C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208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DB97C255-8FB1-44CB-9B74-EEAE0F35F2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FE652A4C-B803-4E7A-9F0E-C06ED59B13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89405470-91D6-4155-912C-0F3643FC7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C2669C-DF0F-4DA5-8943-A1DDD7A1B7A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328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E931E62-453E-4010-BFA4-DA10335512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6E71393-5A0A-4C99-9097-4D41153A8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62C395E-69AD-4198-BE83-8CE294C38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DA775-8E29-4041-83F9-ABB8A785641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5973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B4A975F-86B1-4A6E-A5DB-122603175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9B64F3C-3D3A-462B-BF1D-F970C7917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EFD40C7-3F8C-4670-BA66-3544FB96C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2718B-E39D-47C8-ABF4-3A7FA64F3ED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1336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611F685-2D81-4209-A95C-AB0A69E09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C9F8439-C95F-45EE-A8DD-372C593B0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71902BE-7708-4A59-A135-E869FDCD1A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A401-A513-48AB-AC37-CC7E29D7C28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96440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D54A1EC-627D-4EE7-81BD-309538ADD9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372D1A5-FA98-4424-84BA-608E3FE5B5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E7C57BB-0563-4390-836C-98F296780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66160-FC37-4B52-A8D5-16BD3C7FF0E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28893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02967" y="1827213"/>
            <a:ext cx="4775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02967" y="3960813"/>
            <a:ext cx="4775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2D9F98C-8615-44B9-8344-3A47823AE6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D2EBDB6-849E-4E41-8DA4-B5620FEDD6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9E7F320B-7242-4779-B8DF-CD10D73AB9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A2073-4A22-49C9-BB39-83AB967ABDF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7005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ABDBF63-0F92-4C51-A76C-D4D3A57840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F29FCCD-F99C-47AC-BA7D-403E590B9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3A22ECF-1E9A-4ED1-9E0F-1DF86D5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DD500-0884-4A8C-91A4-BBCDD78CA2A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9708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E8E0063-B9BE-45DB-9B9A-48D8B1FB6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7DEF7AD-5097-4D86-91E6-AB4F59F361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EDEAFC9-A20E-48A6-AD8C-5C5397BCF4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AABA8-9796-43A9-A3D8-DC3A84ED9E2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3898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A79318B-D5EB-4125-B15E-E189813EF3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0A01896-83D1-490D-9394-5209DBD8B3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4CA745C-546F-4E17-B609-8C49BAD90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0D3D0-FF69-4AFD-AFA8-FCD68324A6B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8861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2D00B40-0E4E-49B5-B740-D040F4D23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062563DE-7D51-4D73-8700-D48801511F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1F0A9D7-ECDC-4119-993D-1A13B002A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B04D-5AF7-40FA-BAC6-9E77CFD4E34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9105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89EFF09-3352-48B6-8E35-71EDE83275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2007C6E-7CC0-4378-B9DC-E0296C67C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8B48006-1613-4841-917E-6B32AB1728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1C91E-A853-4C27-9967-FB36FE13578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424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89F59320-0A44-44D1-AF8B-A091B7533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9412985-90CD-4C20-B475-E1FCF78D56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7497240-1C11-4B5A-AF47-22ECD46FF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05A55-608B-43B2-9251-0FBA61862F8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5210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DE49678-FDD3-4C96-AD87-05875F1E9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9ACF062-E63B-4239-BB4E-E9DF8BF69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37D150C-B83F-4A7E-B7F5-3CDAF677C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6C6F2-F63F-4890-B669-E0423CB29F8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2279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9B50C44-7FA8-46F4-B477-FFFB3C6AB5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CF35F95-3E5F-41A6-A9BC-ED8BFB0D6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B94331B-3FEC-4927-A9B7-00AA60CBB9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B897-DFA4-48EA-9B26-A5869EB7E92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7107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96E3F34-731E-4AEE-9229-0F7A4854E363}"/>
              </a:ext>
            </a:extLst>
          </p:cNvPr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ED85A36E-94D8-4140-B7A8-9AA0DE840B2A}"/>
                </a:ext>
              </a:extLst>
            </p:cNvPr>
            <p:cNvSpPr>
              <a:spLocks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1B102AA9-30D2-462B-8AE4-7B0354B5B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7A662B72-DDFC-4B61-B7ED-3A644BA293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93D25F38-450F-42A5-8C20-AAA5B719C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396D0C56-BB7B-4315-99BD-D40CC3538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19816" name="Rectangle 8">
            <a:extLst>
              <a:ext uri="{FF2B5EF4-FFF2-40B4-BE49-F238E27FC236}">
                <a16:creationId xmlns:a16="http://schemas.microsoft.com/office/drawing/2014/main" id="{566ED45D-589C-4B28-8C88-513DEBCB8E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9817" name="Rectangle 9">
            <a:extLst>
              <a:ext uri="{FF2B5EF4-FFF2-40B4-BE49-F238E27FC236}">
                <a16:creationId xmlns:a16="http://schemas.microsoft.com/office/drawing/2014/main" id="{0F92909A-2167-477C-AEC4-D115198832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9818" name="Rectangle 10">
            <a:extLst>
              <a:ext uri="{FF2B5EF4-FFF2-40B4-BE49-F238E27FC236}">
                <a16:creationId xmlns:a16="http://schemas.microsoft.com/office/drawing/2014/main" id="{E504F352-0CC2-4515-92DE-7ECE25E2CA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FDB9DA8-56BE-4495-B86B-DC36967B31C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0651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zivatel\Desktop\Uvod%20do%20IT\Spy%20-%20MIDI.mid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zivatel\Desktop\Uvod%20do%20IT\writing-signature.mp3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zivatel\Desktop\Uvod%20do%20IT\writing-signature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>
            <a:extLst>
              <a:ext uri="{FF2B5EF4-FFF2-40B4-BE49-F238E27FC236}">
                <a16:creationId xmlns:a16="http://schemas.microsoft.com/office/drawing/2014/main" id="{F24343A9-B2A2-4918-89A8-CB1E0E2CDC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11450" y="2636839"/>
            <a:ext cx="7200900" cy="2232025"/>
          </a:xfrm>
        </p:spPr>
        <p:txBody>
          <a:bodyPr/>
          <a:lstStyle/>
          <a:p>
            <a:pPr algn="ctr" eaLnBrk="1" hangingPunct="1"/>
            <a:r>
              <a:rPr lang="en-GB" altLang="en-US" sz="4800">
                <a:latin typeface="Verdana" panose="020B0604030504040204" pitchFamily="34" charset="0"/>
              </a:rPr>
              <a:t>Test your knowledge</a:t>
            </a:r>
            <a:br>
              <a:rPr lang="en-GB" altLang="en-US" sz="4800">
                <a:latin typeface="Verdana" panose="020B0604030504040204" pitchFamily="34" charset="0"/>
              </a:rPr>
            </a:br>
            <a:br>
              <a:rPr lang="en-GB" altLang="en-US" sz="4800">
                <a:latin typeface="Verdana" panose="020B0604030504040204" pitchFamily="34" charset="0"/>
              </a:rPr>
            </a:br>
            <a:endParaRPr lang="en-GB" altLang="en-US" sz="4800">
              <a:latin typeface="Verdana" panose="020B0604030504040204" pitchFamily="34" charset="0"/>
            </a:endParaRPr>
          </a:p>
        </p:txBody>
      </p:sp>
      <p:pic>
        <p:nvPicPr>
          <p:cNvPr id="162836" name="Spy - MIDI.mid">
            <a:hlinkClick r:id="" action="ppaction://media"/>
            <a:extLst>
              <a:ext uri="{FF2B5EF4-FFF2-40B4-BE49-F238E27FC236}">
                <a16:creationId xmlns:a16="http://schemas.microsoft.com/office/drawing/2014/main" id="{180FFCD6-373C-4D70-9805-5301ADFC2C8D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2129" fill="hold"/>
                                        <p:tgtEl>
                                          <p:spTgt spid="1628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8000"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283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2257E0CD-69C2-4F5F-BAD8-76027561B8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8" y="404813"/>
            <a:ext cx="7313612" cy="1143000"/>
          </a:xfrm>
        </p:spPr>
        <p:txBody>
          <a:bodyPr/>
          <a:lstStyle/>
          <a:p>
            <a:pPr eaLnBrk="1" hangingPunct="1"/>
            <a:r>
              <a:rPr lang="cs-CZ" altLang="en-US">
                <a:latin typeface="Segoe Script" panose="030B0504020000000003" pitchFamily="66" charset="0"/>
              </a:rPr>
              <a:t>TEST 1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10779BDD-4293-409B-8698-DBF2BE198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82889" y="1916113"/>
            <a:ext cx="7058025" cy="4049712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  <a:buNone/>
            </a:pPr>
            <a:r>
              <a:rPr lang="en-GB" altLang="en-US" sz="1400" b="1"/>
              <a:t>Fill in the gaps.</a:t>
            </a:r>
          </a:p>
          <a:p>
            <a:pPr marL="552450" indent="-552450" eaLnBrk="1" hangingPunct="1">
              <a:lnSpc>
                <a:spcPct val="80000"/>
              </a:lnSpc>
              <a:buNone/>
            </a:pPr>
            <a:endParaRPr lang="en-GB" altLang="en-US" sz="1400" b="1"/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I won the lottery today!- Really? No, I was pulling your ……</a:t>
            </a:r>
            <a:r>
              <a:rPr lang="cs-CZ" altLang="en-US" sz="1400"/>
              <a:t>…</a:t>
            </a:r>
            <a:r>
              <a:rPr lang="en-GB" altLang="en-US" sz="1400"/>
              <a:t>… </a:t>
            </a:r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By studying on the train on the way home every week-end,</a:t>
            </a:r>
            <a:r>
              <a:rPr lang="cs-CZ" altLang="en-US" sz="1400"/>
              <a:t> </a:t>
            </a:r>
            <a:r>
              <a:rPr lang="en-GB" altLang="en-US" sz="1400"/>
              <a:t>Claire kills two </a:t>
            </a:r>
            <a:r>
              <a:rPr lang="cs-CZ" altLang="en-US" sz="1400"/>
              <a:t>…………</a:t>
            </a:r>
            <a:r>
              <a:rPr lang="en-GB" altLang="en-US" sz="1400"/>
              <a:t> with one stone.</a:t>
            </a:r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We'll have to cancel the picnic I'm afraid.  It's raining </a:t>
            </a:r>
            <a:r>
              <a:rPr lang="cs-CZ" altLang="en-US" sz="1400"/>
              <a:t>…………………………</a:t>
            </a:r>
            <a:endParaRPr lang="en-GB" altLang="en-US" sz="1400"/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It's two miles from here to the station as </a:t>
            </a:r>
            <a:r>
              <a:rPr lang="cs-CZ" altLang="en-US" sz="1400"/>
              <a:t>……………………</a:t>
            </a:r>
            <a:r>
              <a:rPr lang="en-GB" altLang="en-US" sz="1400"/>
              <a:t>, but of course it's much further by road.</a:t>
            </a:r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Do you believe what she said? Her story sounds </a:t>
            </a:r>
            <a:r>
              <a:rPr lang="cs-CZ" altLang="en-US" sz="1400"/>
              <a:t>…………</a:t>
            </a:r>
            <a:r>
              <a:rPr lang="en-GB" altLang="en-US" sz="1400"/>
              <a:t> to me.</a:t>
            </a:r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My grandmother buying a computer? ... Yeah, and </a:t>
            </a:r>
            <a:r>
              <a:rPr lang="cs-CZ" altLang="en-US" sz="1400"/>
              <a:t>…………</a:t>
            </a:r>
            <a:r>
              <a:rPr lang="en-GB" altLang="en-US" sz="1400"/>
              <a:t> might fly!</a:t>
            </a:r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My son and his friends are all mouse </a:t>
            </a:r>
            <a:r>
              <a:rPr lang="cs-CZ" altLang="en-US" sz="1400"/>
              <a:t>……………</a:t>
            </a:r>
            <a:r>
              <a:rPr lang="en-GB" altLang="en-US" sz="1400"/>
              <a:t> - constantly glued to the computer!</a:t>
            </a:r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His mother nearly had </a:t>
            </a:r>
            <a:r>
              <a:rPr lang="cs-CZ" altLang="en-US" sz="1400"/>
              <a:t>…………</a:t>
            </a:r>
            <a:r>
              <a:rPr lang="en-GB" altLang="en-US" sz="1400"/>
              <a:t> when Alex announced that he wanted to be a trapeze artist.</a:t>
            </a:r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Come on!  Spill the </a:t>
            </a:r>
            <a:r>
              <a:rPr lang="cs-CZ" altLang="en-US" sz="1400"/>
              <a:t>…………</a:t>
            </a:r>
            <a:r>
              <a:rPr lang="en-GB" altLang="en-US" sz="1400"/>
              <a:t>!  What did he say?</a:t>
            </a:r>
          </a:p>
          <a:p>
            <a:pPr marL="552450" indent="-552450"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The documentary on poverty in the world really gave me </a:t>
            </a:r>
            <a:r>
              <a:rPr lang="cs-CZ" altLang="en-US" sz="1400"/>
              <a:t>…………</a:t>
            </a:r>
            <a:r>
              <a:rPr lang="en-GB" altLang="en-US" sz="1400"/>
              <a:t> for thought.</a:t>
            </a:r>
          </a:p>
          <a:p>
            <a:pPr marL="552450" indent="-552450" eaLnBrk="1" hangingPunct="1">
              <a:lnSpc>
                <a:spcPct val="80000"/>
              </a:lnSpc>
              <a:buNone/>
            </a:pPr>
            <a:endParaRPr lang="cs-CZ" altLang="en-US" sz="1400"/>
          </a:p>
          <a:p>
            <a:pPr marL="552450" indent="-552450" eaLnBrk="1" hangingPunct="1">
              <a:lnSpc>
                <a:spcPct val="80000"/>
              </a:lnSpc>
              <a:buNone/>
            </a:pPr>
            <a:endParaRPr lang="en-GB" altLang="en-US" sz="800"/>
          </a:p>
          <a:p>
            <a:pPr marL="552450" indent="-552450" eaLnBrk="1" hangingPunct="1">
              <a:lnSpc>
                <a:spcPct val="80000"/>
              </a:lnSpc>
              <a:buNone/>
            </a:pPr>
            <a:r>
              <a:rPr lang="cs-CZ" altLang="en-US" sz="1400" b="1">
                <a:solidFill>
                  <a:schemeClr val="tx2"/>
                </a:solidFill>
              </a:rPr>
              <a:t>/</a:t>
            </a:r>
            <a:r>
              <a:rPr lang="en-GB" altLang="en-US" sz="1400" b="1">
                <a:solidFill>
                  <a:schemeClr val="tx2"/>
                </a:solidFill>
              </a:rPr>
              <a:t>See the results in KEY</a:t>
            </a:r>
            <a:r>
              <a:rPr lang="cs-CZ" altLang="en-US" sz="1400" b="1">
                <a:solidFill>
                  <a:schemeClr val="tx2"/>
                </a:solidFill>
              </a:rPr>
              <a:t>/</a:t>
            </a:r>
            <a:endParaRPr lang="en-GB" altLang="en-US" sz="1400" b="1">
              <a:solidFill>
                <a:schemeClr val="tx2"/>
              </a:solidFill>
            </a:endParaRPr>
          </a:p>
        </p:txBody>
      </p:sp>
      <p:pic>
        <p:nvPicPr>
          <p:cNvPr id="164870" name="Picture 6" descr="man-newspaper">
            <a:extLst>
              <a:ext uri="{FF2B5EF4-FFF2-40B4-BE49-F238E27FC236}">
                <a16:creationId xmlns:a16="http://schemas.microsoft.com/office/drawing/2014/main" id="{F7D136E1-C93B-427E-BFC0-3BD9E4CA4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836613"/>
            <a:ext cx="11366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64E58BB9-94D4-42EA-B872-304DE4860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8" y="404813"/>
            <a:ext cx="7313612" cy="1143000"/>
          </a:xfrm>
        </p:spPr>
        <p:txBody>
          <a:bodyPr/>
          <a:lstStyle/>
          <a:p>
            <a:pPr eaLnBrk="1" hangingPunct="1"/>
            <a:r>
              <a:rPr lang="cs-CZ" altLang="en-US">
                <a:latin typeface="Segoe Script" panose="030B0504020000000003" pitchFamily="66" charset="0"/>
              </a:rPr>
              <a:t>TEST 2               </a:t>
            </a:r>
            <a:r>
              <a:rPr lang="cs-CZ" altLang="en-US" sz="2000">
                <a:latin typeface="Segoe Script" panose="030B0504020000000003" pitchFamily="66" charset="0"/>
              </a:rPr>
              <a:t>part 1/3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6D8A1670-4A9D-403F-A929-5B0EF8EF9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82889" y="1844675"/>
            <a:ext cx="708977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b="1"/>
              <a:t>Choose the right answer.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b="1"/>
          </a:p>
          <a:p>
            <a:pPr eaLnBrk="1" hangingPunct="1">
              <a:buFont typeface="Wingdings" panose="05000000000000000000" pitchFamily="2" charset="2"/>
              <a:buAutoNum type="arabicParenR"/>
            </a:pPr>
            <a:r>
              <a:rPr lang="en-GB" altLang="en-US" sz="1300"/>
              <a:t>   I don't trust Jack. I find him ………………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a) two-headed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b) three-eyed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c) two-faced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300"/>
          </a:p>
          <a:p>
            <a:pPr eaLnBrk="1" hangingPunct="1">
              <a:buFont typeface="Wingdings" panose="05000000000000000000" pitchFamily="2" charset="2"/>
              <a:buAutoNum type="arabicParenR" startAt="2"/>
            </a:pPr>
            <a:r>
              <a:rPr lang="en-GB" altLang="en-US" sz="1300"/>
              <a:t>   I entirely agree with you. You took the words out of my …………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a) head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b) mouth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c) hand</a:t>
            </a:r>
          </a:p>
          <a:p>
            <a:pPr eaLnBrk="1" hangingPunct="1">
              <a:buFont typeface="Wingdings" panose="05000000000000000000" pitchFamily="2" charset="2"/>
              <a:buAutoNum type="arabicPeriod"/>
            </a:pPr>
            <a:endParaRPr lang="en-GB" altLang="en-US" sz="1300"/>
          </a:p>
          <a:p>
            <a:pPr eaLnBrk="1" hangingPunct="1">
              <a:buFont typeface="Wingdings" panose="05000000000000000000" pitchFamily="2" charset="2"/>
              <a:buAutoNum type="arabicParenR" startAt="3"/>
            </a:pPr>
            <a:r>
              <a:rPr lang="en-GB" altLang="en-US" sz="1300"/>
              <a:t>   When Dad is really angry, he has a face like …………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a) thunder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b) storm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c) cloud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300"/>
          </a:p>
        </p:txBody>
      </p:sp>
      <p:pic>
        <p:nvPicPr>
          <p:cNvPr id="182278" name="Picture 6" descr="boy-confused">
            <a:extLst>
              <a:ext uri="{FF2B5EF4-FFF2-40B4-BE49-F238E27FC236}">
                <a16:creationId xmlns:a16="http://schemas.microsoft.com/office/drawing/2014/main" id="{68A54351-3CF4-458F-83EB-D6D3D8C42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836613"/>
            <a:ext cx="874712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D8288879-2D0F-4BA7-B4DC-14EC56AF6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8" y="404813"/>
            <a:ext cx="7313612" cy="1143000"/>
          </a:xfrm>
        </p:spPr>
        <p:txBody>
          <a:bodyPr/>
          <a:lstStyle/>
          <a:p>
            <a:pPr eaLnBrk="1" hangingPunct="1"/>
            <a:r>
              <a:rPr lang="cs-CZ" altLang="en-US">
                <a:latin typeface="Segoe Script" panose="030B0504020000000003" pitchFamily="66" charset="0"/>
              </a:rPr>
              <a:t>TEST 2               </a:t>
            </a:r>
            <a:r>
              <a:rPr lang="cs-CZ" altLang="en-US" sz="2000">
                <a:latin typeface="Segoe Script" panose="030B0504020000000003" pitchFamily="66" charset="0"/>
              </a:rPr>
              <a:t>part 2/3</a:t>
            </a:r>
          </a:p>
        </p:txBody>
      </p:sp>
      <p:sp>
        <p:nvSpPr>
          <p:cNvPr id="44035" name="Rectangle 7">
            <a:extLst>
              <a:ext uri="{FF2B5EF4-FFF2-40B4-BE49-F238E27FC236}">
                <a16:creationId xmlns:a16="http://schemas.microsoft.com/office/drawing/2014/main" id="{A83A4F52-C55A-41AD-9E3D-4F042E862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82888" y="1628775"/>
            <a:ext cx="7313612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z="1200"/>
          </a:p>
          <a:p>
            <a:pPr eaLnBrk="1" hangingPunct="1">
              <a:buFont typeface="Wingdings" panose="05000000000000000000" pitchFamily="2" charset="2"/>
              <a:buAutoNum type="arabicParenR" startAt="4"/>
            </a:pPr>
            <a:r>
              <a:rPr lang="cs-CZ" altLang="en-US" sz="1300"/>
              <a:t>   </a:t>
            </a:r>
            <a:r>
              <a:rPr lang="en-GB" altLang="en-US" sz="1300"/>
              <a:t>Good news!  I get the job and the ……… on the cake is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</a:t>
            </a:r>
            <a:r>
              <a:rPr lang="cs-CZ" altLang="en-US" sz="1300"/>
              <a:t>   </a:t>
            </a:r>
            <a:r>
              <a:rPr lang="en-GB" altLang="en-US" sz="1300"/>
              <a:t> that I get a company car too.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</a:t>
            </a:r>
            <a:r>
              <a:rPr lang="cs-CZ" altLang="en-US" sz="1300"/>
              <a:t>   </a:t>
            </a:r>
            <a:r>
              <a:rPr lang="en-GB" altLang="en-US" sz="1300"/>
              <a:t> a) cherry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1300"/>
              <a:t>   </a:t>
            </a:r>
            <a:r>
              <a:rPr lang="en-GB" altLang="en-US" sz="1300"/>
              <a:t>      b) cream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1300"/>
              <a:t>   </a:t>
            </a:r>
            <a:r>
              <a:rPr lang="en-GB" altLang="en-US" sz="1300"/>
              <a:t>      c) icing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300"/>
          </a:p>
          <a:p>
            <a:pPr eaLnBrk="1" hangingPunct="1">
              <a:buFont typeface="Wingdings" panose="05000000000000000000" pitchFamily="2" charset="2"/>
              <a:buAutoNum type="arabicParenR" startAt="5"/>
            </a:pPr>
            <a:r>
              <a:rPr lang="cs-CZ" altLang="en-US" sz="1300"/>
              <a:t>   </a:t>
            </a:r>
            <a:r>
              <a:rPr lang="en-US" altLang="en-US" sz="1300"/>
              <a:t>Don't mention that subject during the negotiations or you could be </a:t>
            </a:r>
            <a:r>
              <a:rPr lang="cs-CZ" altLang="en-US" sz="1300"/>
              <a:t>…………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1300"/>
              <a:t>        </a:t>
            </a:r>
            <a:r>
              <a:rPr lang="en-US" altLang="en-US" sz="1300"/>
              <a:t> on thin ice</a:t>
            </a:r>
            <a:r>
              <a:rPr lang="cs-CZ" altLang="en-US" sz="1300"/>
              <a:t>.</a:t>
            </a:r>
            <a:endParaRPr lang="en-GB" altLang="en-US" sz="13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</a:t>
            </a:r>
            <a:r>
              <a:rPr lang="cs-CZ" altLang="en-US" sz="1300"/>
              <a:t>   </a:t>
            </a:r>
            <a:r>
              <a:rPr lang="en-GB" altLang="en-US" sz="1300"/>
              <a:t> a) running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b) walking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   c) skating</a:t>
            </a:r>
          </a:p>
          <a:p>
            <a:pPr eaLnBrk="1" hangingPunct="1">
              <a:buFont typeface="Wingdings" panose="05000000000000000000" pitchFamily="2" charset="2"/>
              <a:buAutoNum type="arabicPeriod"/>
            </a:pPr>
            <a:endParaRPr lang="en-GB" altLang="en-US" sz="1300"/>
          </a:p>
          <a:p>
            <a:pPr eaLnBrk="1" hangingPunct="1">
              <a:buFont typeface="Wingdings" panose="05000000000000000000" pitchFamily="2" charset="2"/>
              <a:buAutoNum type="arabicParenR" startAt="6"/>
            </a:pPr>
            <a:r>
              <a:rPr lang="cs-CZ" altLang="en-US" sz="1300"/>
              <a:t>   </a:t>
            </a:r>
            <a:r>
              <a:rPr lang="en-GB" altLang="en-US" sz="1300"/>
              <a:t>Don't expect any sympathy from him.  He's as hard as …………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 </a:t>
            </a:r>
            <a:r>
              <a:rPr lang="cs-CZ" altLang="en-US" sz="1300"/>
              <a:t>   </a:t>
            </a:r>
            <a:r>
              <a:rPr lang="en-GB" altLang="en-US" sz="1300"/>
              <a:t>a) nails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</a:t>
            </a:r>
            <a:r>
              <a:rPr lang="cs-CZ" altLang="en-US" sz="1300"/>
              <a:t>   </a:t>
            </a:r>
            <a:r>
              <a:rPr lang="en-GB" altLang="en-US" sz="1300"/>
              <a:t> b) hammer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300"/>
              <a:t>     </a:t>
            </a:r>
            <a:r>
              <a:rPr lang="cs-CZ" altLang="en-US" sz="1300"/>
              <a:t>   </a:t>
            </a:r>
            <a:r>
              <a:rPr lang="en-GB" altLang="en-US" sz="1300"/>
              <a:t> c) stone</a:t>
            </a:r>
          </a:p>
          <a:p>
            <a:pPr eaLnBrk="1" hangingPunct="1">
              <a:lnSpc>
                <a:spcPct val="80000"/>
              </a:lnSpc>
            </a:pPr>
            <a:endParaRPr lang="en-GB" altLang="en-US" sz="700"/>
          </a:p>
        </p:txBody>
      </p:sp>
      <p:pic>
        <p:nvPicPr>
          <p:cNvPr id="207876" name="Picture 4" descr="boy-confused">
            <a:extLst>
              <a:ext uri="{FF2B5EF4-FFF2-40B4-BE49-F238E27FC236}">
                <a16:creationId xmlns:a16="http://schemas.microsoft.com/office/drawing/2014/main" id="{8DB07C43-2FC8-4B29-AF75-5C33190E9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836613"/>
            <a:ext cx="874712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>
            <a:extLst>
              <a:ext uri="{FF2B5EF4-FFF2-40B4-BE49-F238E27FC236}">
                <a16:creationId xmlns:a16="http://schemas.microsoft.com/office/drawing/2014/main" id="{CF7706C5-C639-416F-A2D8-6AC6E72AA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8" y="404813"/>
            <a:ext cx="7313612" cy="1143000"/>
          </a:xfrm>
        </p:spPr>
        <p:txBody>
          <a:bodyPr/>
          <a:lstStyle/>
          <a:p>
            <a:pPr eaLnBrk="1" hangingPunct="1"/>
            <a:r>
              <a:rPr lang="cs-CZ" altLang="en-US">
                <a:latin typeface="Segoe Script" panose="030B0504020000000003" pitchFamily="66" charset="0"/>
              </a:rPr>
              <a:t>TEST 2               </a:t>
            </a:r>
            <a:r>
              <a:rPr lang="cs-CZ" altLang="en-US" sz="2000">
                <a:latin typeface="Segoe Script" panose="030B0504020000000003" pitchFamily="66" charset="0"/>
              </a:rPr>
              <a:t>part 3/3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353C5C84-5C52-4090-A095-23AC4ADED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82888" y="1628775"/>
            <a:ext cx="7345362" cy="4464050"/>
          </a:xfrm>
        </p:spPr>
        <p:txBody>
          <a:bodyPr/>
          <a:lstStyle/>
          <a:p>
            <a:pPr marL="552450" indent="-552450" eaLnBrk="1" hangingPunct="1">
              <a:buNone/>
            </a:pPr>
            <a:endParaRPr lang="en-GB" altLang="en-US" sz="1200"/>
          </a:p>
          <a:p>
            <a:pPr marL="552450" indent="-552450" eaLnBrk="1" hangingPunct="1">
              <a:buFont typeface="Wingdings" panose="05000000000000000000" pitchFamily="2" charset="2"/>
              <a:buAutoNum type="arabicParenR" startAt="7"/>
            </a:pPr>
            <a:r>
              <a:rPr lang="en-US" altLang="en-US" sz="1300"/>
              <a:t>I'm doing my driving test tomorrow. Keep your </a:t>
            </a:r>
            <a:r>
              <a:rPr lang="cs-CZ" altLang="en-US" sz="1300"/>
              <a:t>…………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crossed for me.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a) fingers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b) fists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c) toes</a:t>
            </a:r>
          </a:p>
          <a:p>
            <a:pPr marL="552450" indent="-552450" eaLnBrk="1" hangingPunct="1">
              <a:buNone/>
            </a:pPr>
            <a:endParaRPr lang="en-GB" altLang="en-US" sz="1300"/>
          </a:p>
          <a:p>
            <a:pPr marL="552450" indent="-552450" eaLnBrk="1" hangingPunct="1">
              <a:buFont typeface="Wingdings" panose="05000000000000000000" pitchFamily="2" charset="2"/>
              <a:buAutoNum type="arabicParenR" startAt="8"/>
            </a:pPr>
            <a:r>
              <a:rPr lang="en-GB" altLang="en-US" sz="1300"/>
              <a:t>Young people today tend to go ………… when they go out together.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a) French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b) Dutch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c) Danish</a:t>
            </a:r>
          </a:p>
          <a:p>
            <a:pPr marL="552450" indent="-552450" eaLnBrk="1" hangingPunct="1">
              <a:buFont typeface="Wingdings" panose="05000000000000000000" pitchFamily="2" charset="2"/>
              <a:buAutoNum type="arabicPeriod"/>
            </a:pPr>
            <a:endParaRPr lang="en-GB" altLang="en-US" sz="1300"/>
          </a:p>
          <a:p>
            <a:pPr marL="552450" indent="-552450" eaLnBrk="1" hangingPunct="1">
              <a:buFont typeface="Wingdings" panose="05000000000000000000" pitchFamily="2" charset="2"/>
              <a:buAutoNum type="arabicParenR" startAt="9"/>
            </a:pPr>
            <a:r>
              <a:rPr lang="en-GB" altLang="en-US" sz="1300"/>
              <a:t>It's usually safe to invest in a …………-chip company.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a) golden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b) blue</a:t>
            </a:r>
          </a:p>
          <a:p>
            <a:pPr marL="552450" indent="-552450" eaLnBrk="1" hangingPunct="1">
              <a:buNone/>
            </a:pPr>
            <a:r>
              <a:rPr lang="en-GB" altLang="en-US" sz="1300"/>
              <a:t>         c) white</a:t>
            </a:r>
          </a:p>
          <a:p>
            <a:pPr marL="552450" indent="-552450" eaLnBrk="1" hangingPunct="1">
              <a:buNone/>
            </a:pPr>
            <a:endParaRPr lang="en-GB" altLang="en-US" sz="1200"/>
          </a:p>
          <a:p>
            <a:pPr marL="552450" indent="-552450" eaLnBrk="1" hangingPunct="1">
              <a:lnSpc>
                <a:spcPct val="80000"/>
              </a:lnSpc>
              <a:buNone/>
            </a:pPr>
            <a:r>
              <a:rPr lang="cs-CZ" altLang="en-US" sz="1400" b="1">
                <a:solidFill>
                  <a:schemeClr val="tx2"/>
                </a:solidFill>
              </a:rPr>
              <a:t>/</a:t>
            </a:r>
            <a:r>
              <a:rPr lang="en-GB" altLang="en-US" sz="1400" b="1">
                <a:solidFill>
                  <a:schemeClr val="tx2"/>
                </a:solidFill>
              </a:rPr>
              <a:t>See the results in KEY</a:t>
            </a:r>
            <a:r>
              <a:rPr lang="cs-CZ" altLang="en-US" sz="1400" b="1">
                <a:solidFill>
                  <a:schemeClr val="tx2"/>
                </a:solidFill>
              </a:rPr>
              <a:t>/</a:t>
            </a:r>
            <a:endParaRPr lang="en-GB" altLang="en-US" sz="1400" b="1">
              <a:solidFill>
                <a:schemeClr val="tx2"/>
              </a:solidFill>
            </a:endParaRPr>
          </a:p>
          <a:p>
            <a:pPr marL="552450" indent="-552450" eaLnBrk="1" hangingPunct="1">
              <a:buNone/>
            </a:pPr>
            <a:endParaRPr lang="cs-CZ" altLang="en-US" sz="1400"/>
          </a:p>
          <a:p>
            <a:pPr marL="552450" indent="-552450" eaLnBrk="1" hangingPunct="1">
              <a:buNone/>
            </a:pPr>
            <a:r>
              <a:rPr lang="cs-CZ" altLang="en-US" sz="1300"/>
              <a:t>                                                     </a:t>
            </a:r>
            <a:endParaRPr lang="en-GB" altLang="en-US" sz="1300"/>
          </a:p>
          <a:p>
            <a:pPr marL="552450" indent="-552450" eaLnBrk="1" hangingPunct="1">
              <a:lnSpc>
                <a:spcPct val="80000"/>
              </a:lnSpc>
              <a:buNone/>
            </a:pPr>
            <a:endParaRPr lang="cs-CZ" altLang="en-US" sz="400"/>
          </a:p>
        </p:txBody>
      </p:sp>
      <p:pic>
        <p:nvPicPr>
          <p:cNvPr id="209924" name="Picture 4" descr="boy-confused">
            <a:extLst>
              <a:ext uri="{FF2B5EF4-FFF2-40B4-BE49-F238E27FC236}">
                <a16:creationId xmlns:a16="http://schemas.microsoft.com/office/drawing/2014/main" id="{7C5A669B-A618-42DF-A438-8F2D9007A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836613"/>
            <a:ext cx="874712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99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01CFED07-C3F2-4794-A3D8-6AC89FE15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8" y="404813"/>
            <a:ext cx="7313612" cy="1143000"/>
          </a:xfrm>
        </p:spPr>
        <p:txBody>
          <a:bodyPr/>
          <a:lstStyle/>
          <a:p>
            <a:pPr eaLnBrk="1" hangingPunct="1"/>
            <a:r>
              <a:rPr lang="cs-CZ" altLang="en-US">
                <a:latin typeface="Segoe Script" panose="030B0504020000000003" pitchFamily="66" charset="0"/>
              </a:rPr>
              <a:t>TEST 3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9592F0F8-CF7B-49DD-95D3-0A1F4F672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82888" y="1844675"/>
            <a:ext cx="712946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400" b="1"/>
              <a:t>Correct the mistakes.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4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Of course I'm not going to buy a sports car.  I was just pulling your arm!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After giving my opinion, he gave me the hot shoulder.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Of course I want to know - I'm one ear!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How did the English test go? - No problem - it was easy as cake!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Bill has very little contact with his brother. They see each other once in a full moon.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She's trying to get into Harvard but I think she's chasing cats.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When Charlie left prison, he was determined to turn over a new page.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The house cost us an arm and a hand, but we have no regrets.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Anne has a very interesting job but she's paid grains. Her salary is very low.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Our parents consider the money from the sale of their house as a bed egg for their old age.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r>
              <a:rPr lang="en-GB" altLang="en-US" sz="1400"/>
              <a:t>If you drop out of college now, with such high unemployment, you'll be digging your own tomb!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endParaRPr lang="en-GB" altLang="en-US" sz="1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AutoNum type="arabicParenR"/>
            </a:pPr>
            <a:endParaRPr lang="en-GB" altLang="en-US" sz="1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400" b="1">
                <a:solidFill>
                  <a:schemeClr val="tx2"/>
                </a:solidFill>
              </a:rPr>
              <a:t>/See the results in KEY/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900" b="1"/>
          </a:p>
        </p:txBody>
      </p:sp>
      <p:pic>
        <p:nvPicPr>
          <p:cNvPr id="184325" name="Picture 5" descr="pen">
            <a:extLst>
              <a:ext uri="{FF2B5EF4-FFF2-40B4-BE49-F238E27FC236}">
                <a16:creationId xmlns:a16="http://schemas.microsoft.com/office/drawing/2014/main" id="{EE4A00AC-7D12-4971-ACC3-3B5A9B452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692151"/>
            <a:ext cx="14398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27" name="writing-signature.mp3">
            <a:hlinkClick r:id="" action="ppaction://media"/>
            <a:extLst>
              <a:ext uri="{FF2B5EF4-FFF2-40B4-BE49-F238E27FC236}">
                <a16:creationId xmlns:a16="http://schemas.microsoft.com/office/drawing/2014/main" id="{70A01DD0-7A0B-4BB9-8EB7-D90EA066E7C7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0" y="1125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636" fill="hold"/>
                                        <p:tgtEl>
                                          <p:spTgt spid="1843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636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27"/>
                </p:tgtEl>
              </p:cMediaNode>
            </p:audio>
          </p:childTnLst>
        </p:cTn>
      </p:par>
    </p:tnLst>
    <p:bldLst>
      <p:bldP spid="1843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C340E34E-CE66-4DA4-B78E-1C6A799D05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8" y="404813"/>
            <a:ext cx="7313612" cy="1143000"/>
          </a:xfrm>
        </p:spPr>
        <p:txBody>
          <a:bodyPr/>
          <a:lstStyle/>
          <a:p>
            <a:pPr eaLnBrk="1" hangingPunct="1"/>
            <a:r>
              <a:rPr lang="cs-CZ" altLang="en-US">
                <a:latin typeface="Segoe Script" panose="030B0504020000000003" pitchFamily="66" charset="0"/>
              </a:rPr>
              <a:t>KEY 1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CF26720-419A-427D-8FBC-A9E257C16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7351" y="1989138"/>
            <a:ext cx="7313613" cy="4114800"/>
          </a:xfrm>
        </p:spPr>
        <p:txBody>
          <a:bodyPr/>
          <a:lstStyle/>
          <a:p>
            <a:pPr marL="552450" indent="-552450" eaLnBrk="1" hangingPunct="1">
              <a:buNone/>
            </a:pPr>
            <a:r>
              <a:rPr lang="en-GB" altLang="en-US" sz="1900" b="1"/>
              <a:t>Fill in the gaps</a:t>
            </a:r>
            <a:r>
              <a:rPr lang="cs-CZ" altLang="en-US" sz="1900" b="1"/>
              <a:t>:</a:t>
            </a:r>
            <a:endParaRPr lang="cs-CZ" altLang="en-US" sz="1800"/>
          </a:p>
          <a:p>
            <a:pPr marL="552450" indent="-552450" eaLnBrk="1" hangingPunct="1">
              <a:buNone/>
            </a:pPr>
            <a:r>
              <a:rPr lang="en-GB" altLang="en-US" sz="1800"/>
              <a:t>1)   leg</a:t>
            </a:r>
          </a:p>
          <a:p>
            <a:pPr marL="552450" indent="-552450" eaLnBrk="1" hangingPunct="1">
              <a:buNone/>
            </a:pPr>
            <a:r>
              <a:rPr lang="en-GB" altLang="en-US" sz="1800"/>
              <a:t>2)   birds</a:t>
            </a:r>
          </a:p>
          <a:p>
            <a:pPr marL="552450" indent="-552450" eaLnBrk="1" hangingPunct="1">
              <a:buNone/>
            </a:pPr>
            <a:r>
              <a:rPr lang="en-GB" altLang="en-US" sz="1800"/>
              <a:t>3)   cats and dogs</a:t>
            </a:r>
          </a:p>
          <a:p>
            <a:pPr marL="552450" indent="-552450" eaLnBrk="1" hangingPunct="1">
              <a:buNone/>
            </a:pPr>
            <a:r>
              <a:rPr lang="en-GB" altLang="en-US" sz="1800"/>
              <a:t>4)   the crow flies</a:t>
            </a:r>
          </a:p>
          <a:p>
            <a:pPr marL="552450" indent="-552450" eaLnBrk="1" hangingPunct="1">
              <a:buNone/>
            </a:pPr>
            <a:r>
              <a:rPr lang="en-GB" altLang="en-US" sz="1800"/>
              <a:t>5)   fishy</a:t>
            </a:r>
          </a:p>
          <a:p>
            <a:pPr marL="552450" indent="-552450" eaLnBrk="1" hangingPunct="1">
              <a:buNone/>
            </a:pPr>
            <a:r>
              <a:rPr lang="en-GB" altLang="en-US" sz="1800"/>
              <a:t>6)   pigs</a:t>
            </a:r>
          </a:p>
          <a:p>
            <a:pPr marL="552450" indent="-552450" eaLnBrk="1" hangingPunct="1">
              <a:buNone/>
            </a:pPr>
            <a:r>
              <a:rPr lang="en-GB" altLang="en-US" sz="1800"/>
              <a:t>7)   potatoes</a:t>
            </a:r>
          </a:p>
          <a:p>
            <a:pPr marL="552450" indent="-552450" eaLnBrk="1" hangingPunct="1">
              <a:buNone/>
            </a:pPr>
            <a:r>
              <a:rPr lang="en-GB" altLang="en-US" sz="1800"/>
              <a:t>8)   kittens</a:t>
            </a:r>
          </a:p>
          <a:p>
            <a:pPr marL="552450" indent="-552450" eaLnBrk="1" hangingPunct="1">
              <a:buNone/>
            </a:pPr>
            <a:r>
              <a:rPr lang="en-GB" altLang="en-US" sz="1800"/>
              <a:t>9)   beans</a:t>
            </a:r>
          </a:p>
          <a:p>
            <a:pPr marL="552450" indent="-552450" eaLnBrk="1" hangingPunct="1">
              <a:buNone/>
            </a:pPr>
            <a:r>
              <a:rPr lang="en-GB" altLang="en-US" sz="1800"/>
              <a:t>10) food</a:t>
            </a:r>
          </a:p>
        </p:txBody>
      </p:sp>
      <p:pic>
        <p:nvPicPr>
          <p:cNvPr id="47108" name="Picture 4" descr="keys02_small">
            <a:extLst>
              <a:ext uri="{FF2B5EF4-FFF2-40B4-BE49-F238E27FC236}">
                <a16:creationId xmlns:a16="http://schemas.microsoft.com/office/drawing/2014/main" id="{A539B39F-F15E-48E4-99A3-9EBF1C729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836614"/>
            <a:ext cx="7635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54" name="Picture 6" descr="edu">
            <a:extLst>
              <a:ext uri="{FF2B5EF4-FFF2-40B4-BE49-F238E27FC236}">
                <a16:creationId xmlns:a16="http://schemas.microsoft.com/office/drawing/2014/main" id="{0010973F-EBDD-45BE-A67D-BC624A7B86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3068638"/>
            <a:ext cx="2116138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260" name="Picture 12">
            <a:hlinkClick r:id="" action="ppaction://media"/>
            <a:extLst>
              <a:ext uri="{FF2B5EF4-FFF2-40B4-BE49-F238E27FC236}">
                <a16:creationId xmlns:a16="http://schemas.microsoft.com/office/drawing/2014/main" id="{565B8F72-6315-4510-939F-2C5D62921039}"/>
              </a:ext>
            </a:extLst>
          </p:cNvPr>
          <p:cNvPicPr>
            <a:picLocks noRot="1" noChangeAspect="1" noChangeArrowheads="1"/>
          </p:cNvPicPr>
          <p:nvPr>
            <a:wavAudioFile r:embed="rId1" name="MSSN00580A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49418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679" fill="hold"/>
                                        <p:tgtEl>
                                          <p:spTgt spid="1812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4000" showWhenStopped="0"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1260"/>
                </p:tgtEl>
              </p:cMediaNode>
            </p:audio>
          </p:childTnLst>
        </p:cTn>
      </p:par>
    </p:tnLst>
    <p:bldLst>
      <p:bldP spid="1812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BC15F401-F687-4ED1-8DA5-823F1398A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8" y="404813"/>
            <a:ext cx="7313612" cy="1143000"/>
          </a:xfrm>
        </p:spPr>
        <p:txBody>
          <a:bodyPr/>
          <a:lstStyle/>
          <a:p>
            <a:pPr eaLnBrk="1" hangingPunct="1"/>
            <a:r>
              <a:rPr lang="cs-CZ" altLang="en-US">
                <a:latin typeface="Segoe Script" panose="030B0504020000000003" pitchFamily="66" charset="0"/>
              </a:rPr>
              <a:t>KEY 2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564CE25-B68A-4358-9868-D8F98C5FC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7350" y="1989138"/>
            <a:ext cx="3816350" cy="3816350"/>
          </a:xfrm>
        </p:spPr>
        <p:txBody>
          <a:bodyPr/>
          <a:lstStyle/>
          <a:p>
            <a:pPr marL="552450" indent="-552450" eaLnBrk="1" hangingPunct="1">
              <a:buNone/>
            </a:pPr>
            <a:r>
              <a:rPr lang="en-GB" altLang="en-US" sz="1900" b="1"/>
              <a:t>Choose the right</a:t>
            </a:r>
            <a:r>
              <a:rPr lang="cs-CZ" altLang="en-US" sz="1900" b="1"/>
              <a:t> </a:t>
            </a:r>
            <a:r>
              <a:rPr lang="en-GB" altLang="en-US" sz="1900" b="1"/>
              <a:t>answer</a:t>
            </a:r>
            <a:r>
              <a:rPr lang="cs-CZ" altLang="en-US" sz="1900" b="1"/>
              <a:t>:</a:t>
            </a:r>
            <a:endParaRPr lang="cs-CZ" altLang="en-US" sz="1900"/>
          </a:p>
          <a:p>
            <a:pPr marL="552450" indent="-552450" eaLnBrk="1" hangingPunct="1">
              <a:buNone/>
            </a:pPr>
            <a:r>
              <a:rPr lang="cs-CZ" altLang="en-US" sz="1800"/>
              <a:t>1) C</a:t>
            </a:r>
          </a:p>
          <a:p>
            <a:pPr marL="552450" indent="-552450" eaLnBrk="1" hangingPunct="1">
              <a:buNone/>
            </a:pPr>
            <a:r>
              <a:rPr lang="cs-CZ" altLang="en-US" sz="1800"/>
              <a:t>2) B</a:t>
            </a:r>
          </a:p>
          <a:p>
            <a:pPr marL="552450" indent="-552450" eaLnBrk="1" hangingPunct="1">
              <a:buNone/>
            </a:pPr>
            <a:r>
              <a:rPr lang="cs-CZ" altLang="en-US" sz="1800"/>
              <a:t>3) A</a:t>
            </a:r>
          </a:p>
          <a:p>
            <a:pPr marL="552450" indent="-552450" eaLnBrk="1" hangingPunct="1">
              <a:buNone/>
            </a:pPr>
            <a:r>
              <a:rPr lang="cs-CZ" altLang="en-US" sz="1800"/>
              <a:t>4) C</a:t>
            </a:r>
          </a:p>
          <a:p>
            <a:pPr marL="552450" indent="-552450" eaLnBrk="1" hangingPunct="1">
              <a:buNone/>
            </a:pPr>
            <a:r>
              <a:rPr lang="cs-CZ" altLang="en-US" sz="1800"/>
              <a:t>5) C</a:t>
            </a:r>
          </a:p>
          <a:p>
            <a:pPr marL="552450" indent="-552450" eaLnBrk="1" hangingPunct="1">
              <a:buNone/>
            </a:pPr>
            <a:r>
              <a:rPr lang="cs-CZ" altLang="en-US" sz="1800"/>
              <a:t>6) A</a:t>
            </a:r>
          </a:p>
          <a:p>
            <a:pPr marL="552450" indent="-552450" eaLnBrk="1" hangingPunct="1">
              <a:buNone/>
            </a:pPr>
            <a:r>
              <a:rPr lang="cs-CZ" altLang="en-US" sz="1800"/>
              <a:t>7) A</a:t>
            </a:r>
          </a:p>
          <a:p>
            <a:pPr marL="552450" indent="-552450" eaLnBrk="1" hangingPunct="1">
              <a:buNone/>
            </a:pPr>
            <a:r>
              <a:rPr lang="cs-CZ" altLang="en-US" sz="1800"/>
              <a:t>8) B</a:t>
            </a:r>
          </a:p>
          <a:p>
            <a:pPr marL="552450" indent="-552450" eaLnBrk="1" hangingPunct="1">
              <a:buNone/>
            </a:pPr>
            <a:r>
              <a:rPr lang="cs-CZ" altLang="en-US" sz="1800"/>
              <a:t>9) B</a:t>
            </a:r>
          </a:p>
        </p:txBody>
      </p:sp>
      <p:pic>
        <p:nvPicPr>
          <p:cNvPr id="48132" name="Picture 4" descr="keys02_small">
            <a:extLst>
              <a:ext uri="{FF2B5EF4-FFF2-40B4-BE49-F238E27FC236}">
                <a16:creationId xmlns:a16="http://schemas.microsoft.com/office/drawing/2014/main" id="{2E64D4B6-92DD-4876-A356-C9BD86443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836614"/>
            <a:ext cx="7635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6373" name="Picture 5" descr="man-sleepwalking">
            <a:extLst>
              <a:ext uri="{FF2B5EF4-FFF2-40B4-BE49-F238E27FC236}">
                <a16:creationId xmlns:a16="http://schemas.microsoft.com/office/drawing/2014/main" id="{20DA821C-2931-4025-89EB-6A1931C95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3213101"/>
            <a:ext cx="1920875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4" name="Rectangle 6">
            <a:extLst>
              <a:ext uri="{FF2B5EF4-FFF2-40B4-BE49-F238E27FC236}">
                <a16:creationId xmlns:a16="http://schemas.microsoft.com/office/drawing/2014/main" id="{B90319B3-090F-4EC1-BDCD-F80156ABB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2852738"/>
            <a:ext cx="30956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400" b="1">
                <a:solidFill>
                  <a:srgbClr val="006666"/>
                </a:solidFill>
              </a:rPr>
              <a:t>You should not try to guess! If you d</a:t>
            </a:r>
            <a:r>
              <a:rPr lang="cs-CZ" altLang="en-US" sz="1400" b="1">
                <a:solidFill>
                  <a:srgbClr val="006666"/>
                </a:solidFill>
              </a:rPr>
              <a:t>id,</a:t>
            </a:r>
            <a:r>
              <a:rPr lang="en-GB" altLang="en-US" sz="1400" b="1">
                <a:solidFill>
                  <a:srgbClr val="006666"/>
                </a:solidFill>
              </a:rPr>
              <a:t> we can say: </a:t>
            </a:r>
            <a:endParaRPr lang="cs-CZ" altLang="en-US" sz="1400" b="1">
              <a:solidFill>
                <a:srgbClr val="006666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400" b="1">
                <a:solidFill>
                  <a:srgbClr val="006666"/>
                </a:solidFill>
              </a:rPr>
              <a:t>„It was just a blind guess</a:t>
            </a:r>
            <a:r>
              <a:rPr lang="cs-CZ" altLang="en-US" sz="1400" b="1">
                <a:solidFill>
                  <a:srgbClr val="006666"/>
                </a:solidFill>
              </a:rPr>
              <a:t>.“</a:t>
            </a:r>
            <a:r>
              <a:rPr lang="cs-CZ" altLang="en-US" sz="1400" b="1">
                <a:solidFill>
                  <a:srgbClr val="006666"/>
                </a:solidFill>
                <a:sym typeface="Wingdings" panose="05000000000000000000" pitchFamily="2" charset="2"/>
              </a:rPr>
              <a:t></a:t>
            </a:r>
            <a:endParaRPr lang="cs-CZ" altLang="en-US" sz="1400" b="1">
              <a:solidFill>
                <a:srgbClr val="006666"/>
              </a:solidFill>
            </a:endParaRPr>
          </a:p>
        </p:txBody>
      </p:sp>
      <p:pic>
        <p:nvPicPr>
          <p:cNvPr id="186376" name="Picture 8">
            <a:hlinkClick r:id="" action="ppaction://media"/>
            <a:extLst>
              <a:ext uri="{FF2B5EF4-FFF2-40B4-BE49-F238E27FC236}">
                <a16:creationId xmlns:a16="http://schemas.microsoft.com/office/drawing/2014/main" id="{66CC98A9-003E-430C-8C14-67688F908000}"/>
              </a:ext>
            </a:extLst>
          </p:cNvPr>
          <p:cNvPicPr>
            <a:picLocks noRot="1" noChangeAspect="1" noChangeArrowheads="1"/>
          </p:cNvPicPr>
          <p:nvPr>
            <a:wavAudioFile r:embed="rId1" name="MSSN00568A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4365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491" fill="hold"/>
                                        <p:tgtEl>
                                          <p:spTgt spid="1863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1000"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376"/>
                </p:tgtEl>
              </p:cMediaNode>
            </p:audio>
          </p:childTnLst>
        </p:cTn>
      </p:par>
    </p:tnLst>
    <p:bldLst>
      <p:bldP spid="186370" grpId="0"/>
      <p:bldP spid="1863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5670C833-64DE-4F4E-8FAC-4E18F37B1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8" y="404813"/>
            <a:ext cx="7313612" cy="1143000"/>
          </a:xfrm>
        </p:spPr>
        <p:txBody>
          <a:bodyPr/>
          <a:lstStyle/>
          <a:p>
            <a:pPr eaLnBrk="1" hangingPunct="1"/>
            <a:r>
              <a:rPr lang="cs-CZ" altLang="en-US">
                <a:latin typeface="Segoe Script" panose="030B0504020000000003" pitchFamily="66" charset="0"/>
              </a:rPr>
              <a:t>KEY 3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ADABEA5-F007-42EF-97FE-C3377E769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7351" y="1989138"/>
            <a:ext cx="3673475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900" b="1"/>
              <a:t>Correct the mistakes</a:t>
            </a:r>
            <a:r>
              <a:rPr lang="cs-CZ" altLang="en-US" sz="1900" b="1"/>
              <a:t>:</a:t>
            </a:r>
            <a:endParaRPr lang="cs-CZ" altLang="en-US" sz="19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1)   pulling your leg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2)   cold shoulder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3)   all ears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4)   easy as pie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5)   blue moon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6)   chasing rainbows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7)   new leaf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8)   an arm and a leg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9)   peanuts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10) nest egg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700"/>
              <a:t>11) grave</a:t>
            </a:r>
          </a:p>
        </p:txBody>
      </p:sp>
      <p:pic>
        <p:nvPicPr>
          <p:cNvPr id="49156" name="Picture 4" descr="keys02_small">
            <a:extLst>
              <a:ext uri="{FF2B5EF4-FFF2-40B4-BE49-F238E27FC236}">
                <a16:creationId xmlns:a16="http://schemas.microsoft.com/office/drawing/2014/main" id="{9360EBF5-A096-4D02-B12F-318878EA5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836614"/>
            <a:ext cx="76358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7401" name="Picture 9" descr="Student-Writing">
            <a:extLst>
              <a:ext uri="{FF2B5EF4-FFF2-40B4-BE49-F238E27FC236}">
                <a16:creationId xmlns:a16="http://schemas.microsoft.com/office/drawing/2014/main" id="{0EA95A42-04D2-4FB7-9328-73B428E5F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4" y="3213101"/>
            <a:ext cx="2168525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7404" name="writing-signature.mp3">
            <a:hlinkClick r:id="" action="ppaction://media"/>
            <a:extLst>
              <a:ext uri="{FF2B5EF4-FFF2-40B4-BE49-F238E27FC236}">
                <a16:creationId xmlns:a16="http://schemas.microsoft.com/office/drawing/2014/main" id="{291DB95A-DA1A-4EBD-8E6B-EB803CB3A05E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43656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636" fill="hold"/>
                                        <p:tgtEl>
                                          <p:spTgt spid="1874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7404"/>
                </p:tgtEl>
              </p:cMediaNode>
            </p:audio>
          </p:childTnLst>
        </p:cTn>
      </p:par>
    </p:tnLst>
    <p:bldLst>
      <p:bldP spid="187394" grpId="0"/>
    </p:bldLst>
  </p:timing>
</p:sld>
</file>

<file path=ppt/theme/theme1.xml><?xml version="1.0" encoding="utf-8"?>
<a:theme xmlns:a="http://schemas.openxmlformats.org/drawingml/2006/main" name="Zatmění">
  <a:themeElements>
    <a:clrScheme name="Zatmění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tmění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tmění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Prismatic</Template>
  <TotalTime>12</TotalTime>
  <Words>784</Words>
  <Application>Microsoft Office PowerPoint</Application>
  <PresentationFormat>Widescreen</PresentationFormat>
  <Paragraphs>128</Paragraphs>
  <Slides>9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Segoe Script</vt:lpstr>
      <vt:lpstr>Verdana</vt:lpstr>
      <vt:lpstr>Wingdings</vt:lpstr>
      <vt:lpstr>Zatmění</vt:lpstr>
      <vt:lpstr>Test your knowledge  </vt:lpstr>
      <vt:lpstr>TEST 1</vt:lpstr>
      <vt:lpstr>TEST 2               part 1/3</vt:lpstr>
      <vt:lpstr>TEST 2               part 2/3</vt:lpstr>
      <vt:lpstr>TEST 2               part 3/3</vt:lpstr>
      <vt:lpstr>TEST 3</vt:lpstr>
      <vt:lpstr>KEY 1</vt:lpstr>
      <vt:lpstr>KEY 2</vt:lpstr>
      <vt:lpstr>KEY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Six</dc:title>
  <dc:creator>ahmed alani</dc:creator>
  <cp:lastModifiedBy>Lenovo</cp:lastModifiedBy>
  <cp:revision>4</cp:revision>
  <dcterms:created xsi:type="dcterms:W3CDTF">2021-02-20T21:01:55Z</dcterms:created>
  <dcterms:modified xsi:type="dcterms:W3CDTF">2022-11-29T17:22:22Z</dcterms:modified>
</cp:coreProperties>
</file>