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30887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30887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numCol="1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numCol="1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numCol="1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7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alt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5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alt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51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alt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356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alt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31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alt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43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alt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937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alt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numCol="1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numCol="1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numCol="1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numCol="1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numCol="1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2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numCol="1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30887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30887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numCol="1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numCol="1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numCol="1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8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694" y="0"/>
            <a:ext cx="12195387" cy="190500"/>
          </a:xfrm>
          <a:custGeom>
            <a:avLst/>
            <a:gdLst/>
            <a:ahLst/>
            <a:cxnLst/>
            <a:rect l="l" t="t" r="r" b="b"/>
            <a:pathLst>
              <a:path w="9146540" h="19050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0" y="99060"/>
                </a:lnTo>
                <a:lnTo>
                  <a:pt x="0" y="190500"/>
                </a:lnTo>
                <a:lnTo>
                  <a:pt x="9146540" y="190500"/>
                </a:lnTo>
                <a:lnTo>
                  <a:pt x="9146540" y="9906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CC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-1694" y="179069"/>
            <a:ext cx="12195387" cy="100330"/>
          </a:xfrm>
          <a:custGeom>
            <a:avLst/>
            <a:gdLst/>
            <a:ahLst/>
            <a:cxnLst/>
            <a:rect l="l" t="t" r="r" b="b"/>
            <a:pathLst>
              <a:path w="9146540" h="100329">
                <a:moveTo>
                  <a:pt x="9146540" y="0"/>
                </a:moveTo>
                <a:lnTo>
                  <a:pt x="0" y="0"/>
                </a:lnTo>
                <a:lnTo>
                  <a:pt x="0" y="100329"/>
                </a:lnTo>
                <a:lnTo>
                  <a:pt x="9146540" y="10032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CA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-1694" y="27050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C9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-1694" y="359409"/>
            <a:ext cx="12195387" cy="100330"/>
          </a:xfrm>
          <a:custGeom>
            <a:avLst/>
            <a:gdLst/>
            <a:ahLst/>
            <a:cxnLst/>
            <a:rect l="l" t="t" r="r" b="b"/>
            <a:pathLst>
              <a:path w="9146540" h="100329">
                <a:moveTo>
                  <a:pt x="9146540" y="0"/>
                </a:moveTo>
                <a:lnTo>
                  <a:pt x="0" y="0"/>
                </a:lnTo>
                <a:lnTo>
                  <a:pt x="0" y="100329"/>
                </a:lnTo>
                <a:lnTo>
                  <a:pt x="9146540" y="10032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C8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" name="bg object 20"/>
          <p:cNvSpPr/>
          <p:nvPr/>
        </p:nvSpPr>
        <p:spPr>
          <a:xfrm>
            <a:off x="-1694" y="45084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59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C7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" name="bg object 21"/>
          <p:cNvSpPr/>
          <p:nvPr/>
        </p:nvSpPr>
        <p:spPr>
          <a:xfrm>
            <a:off x="-1694" y="54102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59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C6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" name="bg object 22"/>
          <p:cNvSpPr/>
          <p:nvPr/>
        </p:nvSpPr>
        <p:spPr>
          <a:xfrm>
            <a:off x="-1694" y="63118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59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C5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" name="bg object 23"/>
          <p:cNvSpPr/>
          <p:nvPr/>
        </p:nvSpPr>
        <p:spPr>
          <a:xfrm>
            <a:off x="-1694" y="72136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59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C4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" name="bg object 24"/>
          <p:cNvSpPr/>
          <p:nvPr/>
        </p:nvSpPr>
        <p:spPr>
          <a:xfrm>
            <a:off x="-1694" y="81152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59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C3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" name="bg object 25"/>
          <p:cNvSpPr/>
          <p:nvPr/>
        </p:nvSpPr>
        <p:spPr>
          <a:xfrm>
            <a:off x="-1694" y="90169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59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" name="bg object 26"/>
          <p:cNvSpPr/>
          <p:nvPr/>
        </p:nvSpPr>
        <p:spPr>
          <a:xfrm>
            <a:off x="-1694" y="99186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59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C1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" name="bg object 27"/>
          <p:cNvSpPr/>
          <p:nvPr/>
        </p:nvSpPr>
        <p:spPr>
          <a:xfrm>
            <a:off x="-1694" y="108204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59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" name="bg object 28"/>
          <p:cNvSpPr/>
          <p:nvPr/>
        </p:nvSpPr>
        <p:spPr>
          <a:xfrm>
            <a:off x="-1694" y="117221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59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F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" name="bg object 29"/>
          <p:cNvSpPr/>
          <p:nvPr/>
        </p:nvSpPr>
        <p:spPr>
          <a:xfrm>
            <a:off x="-1694" y="126237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59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E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" name="bg object 30"/>
          <p:cNvSpPr/>
          <p:nvPr/>
        </p:nvSpPr>
        <p:spPr>
          <a:xfrm>
            <a:off x="-1694" y="135254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59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D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" name="bg object 31"/>
          <p:cNvSpPr/>
          <p:nvPr/>
        </p:nvSpPr>
        <p:spPr>
          <a:xfrm>
            <a:off x="-1694" y="1442719"/>
            <a:ext cx="12195387" cy="100330"/>
          </a:xfrm>
          <a:custGeom>
            <a:avLst/>
            <a:gdLst/>
            <a:ahLst/>
            <a:cxnLst/>
            <a:rect l="l" t="t" r="r" b="b"/>
            <a:pathLst>
              <a:path w="9146540" h="100330">
                <a:moveTo>
                  <a:pt x="9146540" y="0"/>
                </a:moveTo>
                <a:lnTo>
                  <a:pt x="0" y="0"/>
                </a:lnTo>
                <a:lnTo>
                  <a:pt x="0" y="100329"/>
                </a:lnTo>
                <a:lnTo>
                  <a:pt x="9146540" y="10032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C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" name="bg object 32"/>
          <p:cNvSpPr/>
          <p:nvPr/>
        </p:nvSpPr>
        <p:spPr>
          <a:xfrm>
            <a:off x="-1694" y="153416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B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" name="bg object 33"/>
          <p:cNvSpPr/>
          <p:nvPr/>
        </p:nvSpPr>
        <p:spPr>
          <a:xfrm>
            <a:off x="-1694" y="162432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A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" name="bg object 34"/>
          <p:cNvSpPr/>
          <p:nvPr/>
        </p:nvSpPr>
        <p:spPr>
          <a:xfrm>
            <a:off x="-1694" y="171450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9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" name="bg object 35"/>
          <p:cNvSpPr/>
          <p:nvPr/>
        </p:nvSpPr>
        <p:spPr>
          <a:xfrm>
            <a:off x="-1694" y="180466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8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6" name="bg object 36"/>
          <p:cNvSpPr/>
          <p:nvPr/>
        </p:nvSpPr>
        <p:spPr>
          <a:xfrm>
            <a:off x="-1694" y="189484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7" name="bg object 37"/>
          <p:cNvSpPr/>
          <p:nvPr/>
        </p:nvSpPr>
        <p:spPr>
          <a:xfrm>
            <a:off x="-1694" y="198500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8" name="bg object 38"/>
          <p:cNvSpPr/>
          <p:nvPr/>
        </p:nvSpPr>
        <p:spPr>
          <a:xfrm>
            <a:off x="-1694" y="207517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9" name="bg object 39"/>
          <p:cNvSpPr/>
          <p:nvPr/>
        </p:nvSpPr>
        <p:spPr>
          <a:xfrm>
            <a:off x="-1694" y="216535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0" name="bg object 40"/>
          <p:cNvSpPr/>
          <p:nvPr/>
        </p:nvSpPr>
        <p:spPr>
          <a:xfrm>
            <a:off x="-1694" y="225551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1" name="bg object 41"/>
          <p:cNvSpPr/>
          <p:nvPr/>
        </p:nvSpPr>
        <p:spPr>
          <a:xfrm>
            <a:off x="-1694" y="234569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2" name="bg object 42"/>
          <p:cNvSpPr/>
          <p:nvPr/>
        </p:nvSpPr>
        <p:spPr>
          <a:xfrm>
            <a:off x="-1694" y="243585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3" name="bg object 43"/>
          <p:cNvSpPr/>
          <p:nvPr/>
        </p:nvSpPr>
        <p:spPr>
          <a:xfrm>
            <a:off x="-1694" y="252602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4" name="bg object 44"/>
          <p:cNvSpPr/>
          <p:nvPr/>
        </p:nvSpPr>
        <p:spPr>
          <a:xfrm>
            <a:off x="-1694" y="261620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5" name="bg object 45"/>
          <p:cNvSpPr/>
          <p:nvPr/>
        </p:nvSpPr>
        <p:spPr>
          <a:xfrm>
            <a:off x="-1694" y="2706369"/>
            <a:ext cx="12195387" cy="100330"/>
          </a:xfrm>
          <a:custGeom>
            <a:avLst/>
            <a:gdLst/>
            <a:ahLst/>
            <a:cxnLst/>
            <a:rect l="l" t="t" r="r" b="b"/>
            <a:pathLst>
              <a:path w="9146540" h="100330">
                <a:moveTo>
                  <a:pt x="9146540" y="0"/>
                </a:moveTo>
                <a:lnTo>
                  <a:pt x="0" y="0"/>
                </a:lnTo>
                <a:lnTo>
                  <a:pt x="0" y="100329"/>
                </a:lnTo>
                <a:lnTo>
                  <a:pt x="9146540" y="10032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6" name="bg object 46"/>
          <p:cNvSpPr/>
          <p:nvPr/>
        </p:nvSpPr>
        <p:spPr>
          <a:xfrm>
            <a:off x="-1694" y="279780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7" name="bg object 47"/>
          <p:cNvSpPr/>
          <p:nvPr/>
        </p:nvSpPr>
        <p:spPr>
          <a:xfrm>
            <a:off x="-1694" y="288797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8" name="bg object 48"/>
          <p:cNvSpPr/>
          <p:nvPr/>
        </p:nvSpPr>
        <p:spPr>
          <a:xfrm>
            <a:off x="-1694" y="297815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9" name="bg object 49"/>
          <p:cNvSpPr/>
          <p:nvPr/>
        </p:nvSpPr>
        <p:spPr>
          <a:xfrm>
            <a:off x="-1694" y="306831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0" name="bg object 50"/>
          <p:cNvSpPr/>
          <p:nvPr/>
        </p:nvSpPr>
        <p:spPr>
          <a:xfrm>
            <a:off x="-1694" y="315849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1" name="bg object 51"/>
          <p:cNvSpPr/>
          <p:nvPr/>
        </p:nvSpPr>
        <p:spPr>
          <a:xfrm>
            <a:off x="-1694" y="324865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2" name="bg object 52"/>
          <p:cNvSpPr/>
          <p:nvPr/>
        </p:nvSpPr>
        <p:spPr>
          <a:xfrm>
            <a:off x="-1694" y="333882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3" name="bg object 53"/>
          <p:cNvSpPr/>
          <p:nvPr/>
        </p:nvSpPr>
        <p:spPr>
          <a:xfrm>
            <a:off x="-1694" y="342900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4" name="bg object 54"/>
          <p:cNvSpPr/>
          <p:nvPr/>
        </p:nvSpPr>
        <p:spPr>
          <a:xfrm>
            <a:off x="-1694" y="351917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5" name="bg object 55"/>
          <p:cNvSpPr/>
          <p:nvPr/>
        </p:nvSpPr>
        <p:spPr>
          <a:xfrm>
            <a:off x="-1694" y="360933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6" name="bg object 56"/>
          <p:cNvSpPr/>
          <p:nvPr/>
        </p:nvSpPr>
        <p:spPr>
          <a:xfrm>
            <a:off x="-1694" y="369950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7" name="bg object 57"/>
          <p:cNvSpPr/>
          <p:nvPr/>
        </p:nvSpPr>
        <p:spPr>
          <a:xfrm>
            <a:off x="-1694" y="3789679"/>
            <a:ext cx="12195387" cy="100330"/>
          </a:xfrm>
          <a:custGeom>
            <a:avLst/>
            <a:gdLst/>
            <a:ahLst/>
            <a:cxnLst/>
            <a:rect l="l" t="t" r="r" b="b"/>
            <a:pathLst>
              <a:path w="9146540" h="100329">
                <a:moveTo>
                  <a:pt x="9146540" y="0"/>
                </a:moveTo>
                <a:lnTo>
                  <a:pt x="0" y="0"/>
                </a:lnTo>
                <a:lnTo>
                  <a:pt x="0" y="100330"/>
                </a:lnTo>
                <a:lnTo>
                  <a:pt x="9146540" y="10033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8" name="bg object 58"/>
          <p:cNvSpPr/>
          <p:nvPr/>
        </p:nvSpPr>
        <p:spPr>
          <a:xfrm>
            <a:off x="-1694" y="387985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9" name="bg object 59"/>
          <p:cNvSpPr/>
          <p:nvPr/>
        </p:nvSpPr>
        <p:spPr>
          <a:xfrm>
            <a:off x="-1694" y="3970020"/>
            <a:ext cx="12195387" cy="100330"/>
          </a:xfrm>
          <a:custGeom>
            <a:avLst/>
            <a:gdLst/>
            <a:ahLst/>
            <a:cxnLst/>
            <a:rect l="l" t="t" r="r" b="b"/>
            <a:pathLst>
              <a:path w="9146540" h="100329">
                <a:moveTo>
                  <a:pt x="9146540" y="0"/>
                </a:moveTo>
                <a:lnTo>
                  <a:pt x="0" y="0"/>
                </a:lnTo>
                <a:lnTo>
                  <a:pt x="0" y="100329"/>
                </a:lnTo>
                <a:lnTo>
                  <a:pt x="9146540" y="10032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0" name="bg object 60"/>
          <p:cNvSpPr/>
          <p:nvPr/>
        </p:nvSpPr>
        <p:spPr>
          <a:xfrm>
            <a:off x="-1694" y="4060189"/>
            <a:ext cx="12195387" cy="100330"/>
          </a:xfrm>
          <a:custGeom>
            <a:avLst/>
            <a:gdLst/>
            <a:ahLst/>
            <a:cxnLst/>
            <a:rect l="l" t="t" r="r" b="b"/>
            <a:pathLst>
              <a:path w="9146540" h="100329">
                <a:moveTo>
                  <a:pt x="9146540" y="0"/>
                </a:moveTo>
                <a:lnTo>
                  <a:pt x="0" y="0"/>
                </a:lnTo>
                <a:lnTo>
                  <a:pt x="0" y="100330"/>
                </a:lnTo>
                <a:lnTo>
                  <a:pt x="9146540" y="10033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1" name="bg object 61"/>
          <p:cNvSpPr/>
          <p:nvPr/>
        </p:nvSpPr>
        <p:spPr>
          <a:xfrm>
            <a:off x="-1694" y="415162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2" name="bg object 62"/>
          <p:cNvSpPr/>
          <p:nvPr/>
        </p:nvSpPr>
        <p:spPr>
          <a:xfrm>
            <a:off x="-1694" y="424180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3" name="bg object 63"/>
          <p:cNvSpPr/>
          <p:nvPr/>
        </p:nvSpPr>
        <p:spPr>
          <a:xfrm>
            <a:off x="-1694" y="433197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4" name="bg object 64"/>
          <p:cNvSpPr/>
          <p:nvPr/>
        </p:nvSpPr>
        <p:spPr>
          <a:xfrm>
            <a:off x="-1694" y="442213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5" name="bg object 65"/>
          <p:cNvSpPr/>
          <p:nvPr/>
        </p:nvSpPr>
        <p:spPr>
          <a:xfrm>
            <a:off x="-1694" y="451230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6" name="bg object 66"/>
          <p:cNvSpPr/>
          <p:nvPr/>
        </p:nvSpPr>
        <p:spPr>
          <a:xfrm>
            <a:off x="-1694" y="4602479"/>
            <a:ext cx="12195387" cy="189230"/>
          </a:xfrm>
          <a:custGeom>
            <a:avLst/>
            <a:gdLst/>
            <a:ahLst/>
            <a:cxnLst/>
            <a:rect l="l" t="t" r="r" b="b"/>
            <a:pathLst>
              <a:path w="9146540" h="18922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0" y="99060"/>
                </a:lnTo>
                <a:lnTo>
                  <a:pt x="0" y="189230"/>
                </a:lnTo>
                <a:lnTo>
                  <a:pt x="9146540" y="189230"/>
                </a:lnTo>
                <a:lnTo>
                  <a:pt x="9146540" y="9906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7" name="bg object 67"/>
          <p:cNvSpPr/>
          <p:nvPr/>
        </p:nvSpPr>
        <p:spPr>
          <a:xfrm>
            <a:off x="-1694" y="478282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8" name="bg object 68"/>
          <p:cNvSpPr/>
          <p:nvPr/>
        </p:nvSpPr>
        <p:spPr>
          <a:xfrm>
            <a:off x="-1694" y="487298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9" name="bg object 69"/>
          <p:cNvSpPr/>
          <p:nvPr/>
        </p:nvSpPr>
        <p:spPr>
          <a:xfrm>
            <a:off x="-1694" y="496315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0" name="bg object 70"/>
          <p:cNvSpPr/>
          <p:nvPr/>
        </p:nvSpPr>
        <p:spPr>
          <a:xfrm>
            <a:off x="-1694" y="5053329"/>
            <a:ext cx="12195387" cy="100330"/>
          </a:xfrm>
          <a:custGeom>
            <a:avLst/>
            <a:gdLst/>
            <a:ahLst/>
            <a:cxnLst/>
            <a:rect l="l" t="t" r="r" b="b"/>
            <a:pathLst>
              <a:path w="9146540" h="100329">
                <a:moveTo>
                  <a:pt x="9146540" y="0"/>
                </a:moveTo>
                <a:lnTo>
                  <a:pt x="0" y="0"/>
                </a:lnTo>
                <a:lnTo>
                  <a:pt x="0" y="100330"/>
                </a:lnTo>
                <a:lnTo>
                  <a:pt x="9146540" y="10033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1" name="bg object 71"/>
          <p:cNvSpPr/>
          <p:nvPr/>
        </p:nvSpPr>
        <p:spPr>
          <a:xfrm>
            <a:off x="-1694" y="514350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2" name="bg object 72"/>
          <p:cNvSpPr/>
          <p:nvPr/>
        </p:nvSpPr>
        <p:spPr>
          <a:xfrm>
            <a:off x="-1694" y="5233670"/>
            <a:ext cx="12195387" cy="100330"/>
          </a:xfrm>
          <a:custGeom>
            <a:avLst/>
            <a:gdLst/>
            <a:ahLst/>
            <a:cxnLst/>
            <a:rect l="l" t="t" r="r" b="b"/>
            <a:pathLst>
              <a:path w="9146540" h="100329">
                <a:moveTo>
                  <a:pt x="9146540" y="0"/>
                </a:moveTo>
                <a:lnTo>
                  <a:pt x="0" y="0"/>
                </a:lnTo>
                <a:lnTo>
                  <a:pt x="0" y="100329"/>
                </a:lnTo>
                <a:lnTo>
                  <a:pt x="9146540" y="10032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3" name="bg object 73"/>
          <p:cNvSpPr/>
          <p:nvPr/>
        </p:nvSpPr>
        <p:spPr>
          <a:xfrm>
            <a:off x="-1694" y="5323839"/>
            <a:ext cx="12195387" cy="100330"/>
          </a:xfrm>
          <a:custGeom>
            <a:avLst/>
            <a:gdLst/>
            <a:ahLst/>
            <a:cxnLst/>
            <a:rect l="l" t="t" r="r" b="b"/>
            <a:pathLst>
              <a:path w="9146540" h="100329">
                <a:moveTo>
                  <a:pt x="9146540" y="0"/>
                </a:moveTo>
                <a:lnTo>
                  <a:pt x="0" y="0"/>
                </a:lnTo>
                <a:lnTo>
                  <a:pt x="0" y="100330"/>
                </a:lnTo>
                <a:lnTo>
                  <a:pt x="9146540" y="10033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4" name="bg object 74"/>
          <p:cNvSpPr/>
          <p:nvPr/>
        </p:nvSpPr>
        <p:spPr>
          <a:xfrm>
            <a:off x="-1694" y="541527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5" name="bg object 75"/>
          <p:cNvSpPr/>
          <p:nvPr/>
        </p:nvSpPr>
        <p:spPr>
          <a:xfrm>
            <a:off x="-1694" y="550545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6" name="bg object 76"/>
          <p:cNvSpPr/>
          <p:nvPr/>
        </p:nvSpPr>
        <p:spPr>
          <a:xfrm>
            <a:off x="-1694" y="559562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7" name="bg object 77"/>
          <p:cNvSpPr/>
          <p:nvPr/>
        </p:nvSpPr>
        <p:spPr>
          <a:xfrm>
            <a:off x="-1694" y="568578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8" name="bg object 78"/>
          <p:cNvSpPr/>
          <p:nvPr/>
        </p:nvSpPr>
        <p:spPr>
          <a:xfrm>
            <a:off x="-1694" y="577595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9" name="bg object 79"/>
          <p:cNvSpPr/>
          <p:nvPr/>
        </p:nvSpPr>
        <p:spPr>
          <a:xfrm>
            <a:off x="-1694" y="586612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0" name="bg object 80"/>
          <p:cNvSpPr/>
          <p:nvPr/>
        </p:nvSpPr>
        <p:spPr>
          <a:xfrm>
            <a:off x="-1694" y="595630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1" name="bg object 81"/>
          <p:cNvSpPr/>
          <p:nvPr/>
        </p:nvSpPr>
        <p:spPr>
          <a:xfrm>
            <a:off x="-1694" y="6046470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2" name="bg object 82"/>
          <p:cNvSpPr/>
          <p:nvPr/>
        </p:nvSpPr>
        <p:spPr>
          <a:xfrm>
            <a:off x="-1694" y="613663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3" name="bg object 83"/>
          <p:cNvSpPr/>
          <p:nvPr/>
        </p:nvSpPr>
        <p:spPr>
          <a:xfrm>
            <a:off x="-1694" y="622680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59"/>
                </a:lnTo>
                <a:lnTo>
                  <a:pt x="9146540" y="9905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4" name="bg object 84"/>
          <p:cNvSpPr/>
          <p:nvPr/>
        </p:nvSpPr>
        <p:spPr>
          <a:xfrm>
            <a:off x="-1694" y="631697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60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5" name="bg object 85"/>
          <p:cNvSpPr/>
          <p:nvPr/>
        </p:nvSpPr>
        <p:spPr>
          <a:xfrm>
            <a:off x="-1694" y="6407150"/>
            <a:ext cx="12195387" cy="100330"/>
          </a:xfrm>
          <a:custGeom>
            <a:avLst/>
            <a:gdLst/>
            <a:ahLst/>
            <a:cxnLst/>
            <a:rect l="l" t="t" r="r" b="b"/>
            <a:pathLst>
              <a:path w="9146540" h="100329">
                <a:moveTo>
                  <a:pt x="9146540" y="0"/>
                </a:moveTo>
                <a:lnTo>
                  <a:pt x="0" y="0"/>
                </a:lnTo>
                <a:lnTo>
                  <a:pt x="0" y="100329"/>
                </a:lnTo>
                <a:lnTo>
                  <a:pt x="9146540" y="10032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6" name="bg object 86"/>
          <p:cNvSpPr/>
          <p:nvPr/>
        </p:nvSpPr>
        <p:spPr>
          <a:xfrm>
            <a:off x="-1694" y="6498589"/>
            <a:ext cx="12195387" cy="97790"/>
          </a:xfrm>
          <a:custGeom>
            <a:avLst/>
            <a:gdLst/>
            <a:ahLst/>
            <a:cxnLst/>
            <a:rect l="l" t="t" r="r" b="b"/>
            <a:pathLst>
              <a:path w="9146540" h="97790">
                <a:moveTo>
                  <a:pt x="9146540" y="0"/>
                </a:moveTo>
                <a:lnTo>
                  <a:pt x="0" y="0"/>
                </a:lnTo>
                <a:lnTo>
                  <a:pt x="0" y="97790"/>
                </a:lnTo>
                <a:lnTo>
                  <a:pt x="9146540" y="9779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7" name="bg object 87"/>
          <p:cNvSpPr/>
          <p:nvPr/>
        </p:nvSpPr>
        <p:spPr>
          <a:xfrm>
            <a:off x="-1694" y="6587489"/>
            <a:ext cx="12195387" cy="100330"/>
          </a:xfrm>
          <a:custGeom>
            <a:avLst/>
            <a:gdLst/>
            <a:ahLst/>
            <a:cxnLst/>
            <a:rect l="l" t="t" r="r" b="b"/>
            <a:pathLst>
              <a:path w="9146540" h="100329">
                <a:moveTo>
                  <a:pt x="9146540" y="0"/>
                </a:moveTo>
                <a:lnTo>
                  <a:pt x="0" y="0"/>
                </a:lnTo>
                <a:lnTo>
                  <a:pt x="0" y="100329"/>
                </a:lnTo>
                <a:lnTo>
                  <a:pt x="9146540" y="10032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8" name="bg object 88"/>
          <p:cNvSpPr/>
          <p:nvPr/>
        </p:nvSpPr>
        <p:spPr>
          <a:xfrm>
            <a:off x="-1694" y="6678929"/>
            <a:ext cx="12195387" cy="99060"/>
          </a:xfrm>
          <a:custGeom>
            <a:avLst/>
            <a:gdLst/>
            <a:ahLst/>
            <a:cxnLst/>
            <a:rect l="l" t="t" r="r" b="b"/>
            <a:pathLst>
              <a:path w="9146540" h="99059">
                <a:moveTo>
                  <a:pt x="9146540" y="0"/>
                </a:moveTo>
                <a:lnTo>
                  <a:pt x="0" y="0"/>
                </a:lnTo>
                <a:lnTo>
                  <a:pt x="0" y="99060"/>
                </a:lnTo>
                <a:lnTo>
                  <a:pt x="9146540" y="9906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9" name="bg object 89"/>
          <p:cNvSpPr/>
          <p:nvPr/>
        </p:nvSpPr>
        <p:spPr>
          <a:xfrm>
            <a:off x="0" y="6769099"/>
            <a:ext cx="12192000" cy="88900"/>
          </a:xfrm>
          <a:custGeom>
            <a:avLst/>
            <a:gdLst/>
            <a:ahLst/>
            <a:cxnLst/>
            <a:rect l="l" t="t" r="r" b="b"/>
            <a:pathLst>
              <a:path w="9144000" h="88900">
                <a:moveTo>
                  <a:pt x="0" y="88900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8890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0" name="bg object 90"/>
          <p:cNvSpPr/>
          <p:nvPr/>
        </p:nvSpPr>
        <p:spPr>
          <a:xfrm>
            <a:off x="443653" y="1828799"/>
            <a:ext cx="11748347" cy="5029200"/>
          </a:xfrm>
          <a:custGeom>
            <a:avLst/>
            <a:gdLst/>
            <a:ahLst/>
            <a:cxnLst/>
            <a:rect l="l" t="t" r="r" b="b"/>
            <a:pathLst>
              <a:path w="8811260" h="5029200">
                <a:moveTo>
                  <a:pt x="8811260" y="0"/>
                </a:moveTo>
                <a:lnTo>
                  <a:pt x="524510" y="0"/>
                </a:lnTo>
                <a:lnTo>
                  <a:pt x="524510" y="2788920"/>
                </a:lnTo>
                <a:lnTo>
                  <a:pt x="505460" y="2788920"/>
                </a:lnTo>
                <a:lnTo>
                  <a:pt x="505460" y="2800350"/>
                </a:lnTo>
                <a:lnTo>
                  <a:pt x="0" y="2800350"/>
                </a:lnTo>
                <a:lnTo>
                  <a:pt x="0" y="5029200"/>
                </a:lnTo>
                <a:lnTo>
                  <a:pt x="505460" y="5029200"/>
                </a:lnTo>
                <a:lnTo>
                  <a:pt x="8811260" y="5029200"/>
                </a:lnTo>
                <a:lnTo>
                  <a:pt x="8811260" y="2800350"/>
                </a:lnTo>
                <a:lnTo>
                  <a:pt x="8811260" y="2788920"/>
                </a:lnTo>
                <a:lnTo>
                  <a:pt x="8811260" y="0"/>
                </a:lnTo>
                <a:close/>
              </a:path>
            </a:pathLst>
          </a:custGeom>
          <a:solidFill>
            <a:srgbClr val="006600">
              <a:alpha val="29998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1" name="bg object 91"/>
          <p:cNvSpPr/>
          <p:nvPr/>
        </p:nvSpPr>
        <p:spPr>
          <a:xfrm>
            <a:off x="1117601" y="1828799"/>
            <a:ext cx="56727" cy="196850"/>
          </a:xfrm>
          <a:custGeom>
            <a:avLst/>
            <a:gdLst/>
            <a:ahLst/>
            <a:cxnLst/>
            <a:rect l="l" t="t" r="r" b="b"/>
            <a:pathLst>
              <a:path w="42544" h="196850">
                <a:moveTo>
                  <a:pt x="42125" y="196850"/>
                </a:moveTo>
                <a:lnTo>
                  <a:pt x="41998" y="102870"/>
                </a:lnTo>
                <a:lnTo>
                  <a:pt x="41986" y="92710"/>
                </a:lnTo>
                <a:lnTo>
                  <a:pt x="41910" y="35560"/>
                </a:lnTo>
                <a:lnTo>
                  <a:pt x="0" y="0"/>
                </a:lnTo>
                <a:lnTo>
                  <a:pt x="0" y="92710"/>
                </a:lnTo>
                <a:lnTo>
                  <a:pt x="0" y="102870"/>
                </a:lnTo>
                <a:lnTo>
                  <a:pt x="0" y="196850"/>
                </a:lnTo>
                <a:lnTo>
                  <a:pt x="42125" y="19685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2" name="bg object 92"/>
          <p:cNvSpPr/>
          <p:nvPr/>
        </p:nvSpPr>
        <p:spPr>
          <a:xfrm>
            <a:off x="1117601" y="2016761"/>
            <a:ext cx="56727" cy="104139"/>
          </a:xfrm>
          <a:custGeom>
            <a:avLst/>
            <a:gdLst/>
            <a:ahLst/>
            <a:cxnLst/>
            <a:rect l="l" t="t" r="r" b="b"/>
            <a:pathLst>
              <a:path w="42544" h="104139">
                <a:moveTo>
                  <a:pt x="42117" y="0"/>
                </a:moveTo>
                <a:lnTo>
                  <a:pt x="0" y="0"/>
                </a:lnTo>
                <a:lnTo>
                  <a:pt x="0" y="104139"/>
                </a:lnTo>
                <a:lnTo>
                  <a:pt x="42259" y="104139"/>
                </a:lnTo>
                <a:lnTo>
                  <a:pt x="42117" y="0"/>
                </a:lnTo>
                <a:close/>
              </a:path>
            </a:pathLst>
          </a:custGeom>
          <a:solidFill>
            <a:srgbClr val="1C761C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3" name="bg object 93"/>
          <p:cNvSpPr/>
          <p:nvPr/>
        </p:nvSpPr>
        <p:spPr>
          <a:xfrm>
            <a:off x="1117601" y="2110741"/>
            <a:ext cx="56727" cy="104139"/>
          </a:xfrm>
          <a:custGeom>
            <a:avLst/>
            <a:gdLst/>
            <a:ahLst/>
            <a:cxnLst/>
            <a:rect l="l" t="t" r="r" b="b"/>
            <a:pathLst>
              <a:path w="42544" h="104139">
                <a:moveTo>
                  <a:pt x="42245" y="0"/>
                </a:moveTo>
                <a:lnTo>
                  <a:pt x="0" y="0"/>
                </a:lnTo>
                <a:lnTo>
                  <a:pt x="0" y="104139"/>
                </a:lnTo>
                <a:lnTo>
                  <a:pt x="42387" y="104139"/>
                </a:lnTo>
                <a:lnTo>
                  <a:pt x="42245" y="0"/>
                </a:lnTo>
                <a:close/>
              </a:path>
            </a:pathLst>
          </a:custGeom>
          <a:solidFill>
            <a:srgbClr val="1B761B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4" name="bg object 94"/>
          <p:cNvSpPr/>
          <p:nvPr/>
        </p:nvSpPr>
        <p:spPr>
          <a:xfrm>
            <a:off x="1117601" y="2205990"/>
            <a:ext cx="56727" cy="102870"/>
          </a:xfrm>
          <a:custGeom>
            <a:avLst/>
            <a:gdLst/>
            <a:ahLst/>
            <a:cxnLst/>
            <a:rect l="l" t="t" r="r" b="b"/>
            <a:pathLst>
              <a:path w="42544" h="102869">
                <a:moveTo>
                  <a:pt x="42375" y="0"/>
                </a:moveTo>
                <a:lnTo>
                  <a:pt x="0" y="0"/>
                </a:lnTo>
                <a:lnTo>
                  <a:pt x="0" y="102870"/>
                </a:lnTo>
                <a:lnTo>
                  <a:pt x="42515" y="102870"/>
                </a:lnTo>
                <a:lnTo>
                  <a:pt x="42375" y="0"/>
                </a:lnTo>
                <a:close/>
              </a:path>
            </a:pathLst>
          </a:custGeom>
          <a:solidFill>
            <a:srgbClr val="1A751A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5" name="bg object 95"/>
          <p:cNvSpPr/>
          <p:nvPr/>
        </p:nvSpPr>
        <p:spPr>
          <a:xfrm>
            <a:off x="1117600" y="2299970"/>
            <a:ext cx="57573" cy="104139"/>
          </a:xfrm>
          <a:custGeom>
            <a:avLst/>
            <a:gdLst/>
            <a:ahLst/>
            <a:cxnLst/>
            <a:rect l="l" t="t" r="r" b="b"/>
            <a:pathLst>
              <a:path w="43180" h="104139">
                <a:moveTo>
                  <a:pt x="42502" y="0"/>
                </a:moveTo>
                <a:lnTo>
                  <a:pt x="0" y="0"/>
                </a:lnTo>
                <a:lnTo>
                  <a:pt x="0" y="104139"/>
                </a:lnTo>
                <a:lnTo>
                  <a:pt x="42644" y="104139"/>
                </a:lnTo>
                <a:lnTo>
                  <a:pt x="42502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6" name="bg object 96"/>
          <p:cNvSpPr/>
          <p:nvPr/>
        </p:nvSpPr>
        <p:spPr>
          <a:xfrm>
            <a:off x="1117600" y="2395219"/>
            <a:ext cx="57573" cy="102870"/>
          </a:xfrm>
          <a:custGeom>
            <a:avLst/>
            <a:gdLst/>
            <a:ahLst/>
            <a:cxnLst/>
            <a:rect l="l" t="t" r="r" b="b"/>
            <a:pathLst>
              <a:path w="43180" h="102869">
                <a:moveTo>
                  <a:pt x="42632" y="0"/>
                </a:moveTo>
                <a:lnTo>
                  <a:pt x="0" y="0"/>
                </a:lnTo>
                <a:lnTo>
                  <a:pt x="0" y="102869"/>
                </a:lnTo>
                <a:lnTo>
                  <a:pt x="42772" y="102869"/>
                </a:lnTo>
                <a:lnTo>
                  <a:pt x="42632" y="0"/>
                </a:lnTo>
                <a:close/>
              </a:path>
            </a:pathLst>
          </a:custGeom>
          <a:solidFill>
            <a:srgbClr val="187418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7" name="bg object 97"/>
          <p:cNvSpPr/>
          <p:nvPr/>
        </p:nvSpPr>
        <p:spPr>
          <a:xfrm>
            <a:off x="1117600" y="2489201"/>
            <a:ext cx="57573" cy="104139"/>
          </a:xfrm>
          <a:custGeom>
            <a:avLst/>
            <a:gdLst/>
            <a:ahLst/>
            <a:cxnLst/>
            <a:rect l="l" t="t" r="r" b="b"/>
            <a:pathLst>
              <a:path w="43180" h="104139">
                <a:moveTo>
                  <a:pt x="42760" y="0"/>
                </a:moveTo>
                <a:lnTo>
                  <a:pt x="0" y="0"/>
                </a:lnTo>
                <a:lnTo>
                  <a:pt x="0" y="104139"/>
                </a:lnTo>
                <a:lnTo>
                  <a:pt x="42902" y="104139"/>
                </a:lnTo>
                <a:lnTo>
                  <a:pt x="42760" y="0"/>
                </a:lnTo>
                <a:close/>
              </a:path>
            </a:pathLst>
          </a:custGeom>
          <a:solidFill>
            <a:srgbClr val="177317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8" name="bg object 98"/>
          <p:cNvSpPr/>
          <p:nvPr/>
        </p:nvSpPr>
        <p:spPr>
          <a:xfrm>
            <a:off x="1117600" y="2583181"/>
            <a:ext cx="57573" cy="104139"/>
          </a:xfrm>
          <a:custGeom>
            <a:avLst/>
            <a:gdLst/>
            <a:ahLst/>
            <a:cxnLst/>
            <a:rect l="l" t="t" r="r" b="b"/>
            <a:pathLst>
              <a:path w="43180" h="104139">
                <a:moveTo>
                  <a:pt x="42888" y="0"/>
                </a:moveTo>
                <a:lnTo>
                  <a:pt x="0" y="0"/>
                </a:lnTo>
                <a:lnTo>
                  <a:pt x="0" y="104140"/>
                </a:lnTo>
                <a:lnTo>
                  <a:pt x="43030" y="104140"/>
                </a:lnTo>
                <a:lnTo>
                  <a:pt x="42888" y="0"/>
                </a:lnTo>
                <a:close/>
              </a:path>
            </a:pathLst>
          </a:custGeom>
          <a:solidFill>
            <a:srgbClr val="167316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9" name="bg object 99"/>
          <p:cNvSpPr/>
          <p:nvPr/>
        </p:nvSpPr>
        <p:spPr>
          <a:xfrm>
            <a:off x="1117600" y="2678431"/>
            <a:ext cx="57573" cy="104139"/>
          </a:xfrm>
          <a:custGeom>
            <a:avLst/>
            <a:gdLst/>
            <a:ahLst/>
            <a:cxnLst/>
            <a:rect l="l" t="t" r="r" b="b"/>
            <a:pathLst>
              <a:path w="43180" h="104139">
                <a:moveTo>
                  <a:pt x="43018" y="0"/>
                </a:moveTo>
                <a:lnTo>
                  <a:pt x="0" y="0"/>
                </a:lnTo>
                <a:lnTo>
                  <a:pt x="0" y="104140"/>
                </a:lnTo>
                <a:lnTo>
                  <a:pt x="43159" y="104140"/>
                </a:lnTo>
                <a:lnTo>
                  <a:pt x="43018" y="0"/>
                </a:lnTo>
                <a:close/>
              </a:path>
            </a:pathLst>
          </a:custGeom>
          <a:solidFill>
            <a:srgbClr val="157215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0" name="bg object 100"/>
          <p:cNvSpPr/>
          <p:nvPr/>
        </p:nvSpPr>
        <p:spPr>
          <a:xfrm>
            <a:off x="1117601" y="2772411"/>
            <a:ext cx="58420" cy="104139"/>
          </a:xfrm>
          <a:custGeom>
            <a:avLst/>
            <a:gdLst/>
            <a:ahLst/>
            <a:cxnLst/>
            <a:rect l="l" t="t" r="r" b="b"/>
            <a:pathLst>
              <a:path w="43815" h="104139">
                <a:moveTo>
                  <a:pt x="43146" y="0"/>
                </a:moveTo>
                <a:lnTo>
                  <a:pt x="0" y="0"/>
                </a:lnTo>
                <a:lnTo>
                  <a:pt x="0" y="104139"/>
                </a:lnTo>
                <a:lnTo>
                  <a:pt x="43287" y="104139"/>
                </a:lnTo>
                <a:lnTo>
                  <a:pt x="43146" y="0"/>
                </a:lnTo>
                <a:close/>
              </a:path>
            </a:pathLst>
          </a:custGeom>
          <a:solidFill>
            <a:srgbClr val="147214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1" name="bg object 101"/>
          <p:cNvSpPr/>
          <p:nvPr/>
        </p:nvSpPr>
        <p:spPr>
          <a:xfrm>
            <a:off x="1117601" y="2867660"/>
            <a:ext cx="58420" cy="102870"/>
          </a:xfrm>
          <a:custGeom>
            <a:avLst/>
            <a:gdLst/>
            <a:ahLst/>
            <a:cxnLst/>
            <a:rect l="l" t="t" r="r" b="b"/>
            <a:pathLst>
              <a:path w="43815" h="102869">
                <a:moveTo>
                  <a:pt x="43275" y="0"/>
                </a:moveTo>
                <a:lnTo>
                  <a:pt x="0" y="0"/>
                </a:lnTo>
                <a:lnTo>
                  <a:pt x="0" y="102869"/>
                </a:lnTo>
                <a:lnTo>
                  <a:pt x="43415" y="102869"/>
                </a:lnTo>
                <a:lnTo>
                  <a:pt x="43275" y="0"/>
                </a:lnTo>
                <a:close/>
              </a:path>
            </a:pathLst>
          </a:custGeom>
          <a:solidFill>
            <a:srgbClr val="137113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2" name="bg object 102"/>
          <p:cNvSpPr/>
          <p:nvPr/>
        </p:nvSpPr>
        <p:spPr>
          <a:xfrm>
            <a:off x="1117601" y="2961640"/>
            <a:ext cx="58420" cy="104139"/>
          </a:xfrm>
          <a:custGeom>
            <a:avLst/>
            <a:gdLst/>
            <a:ahLst/>
            <a:cxnLst/>
            <a:rect l="l" t="t" r="r" b="b"/>
            <a:pathLst>
              <a:path w="43815" h="104139">
                <a:moveTo>
                  <a:pt x="43403" y="0"/>
                </a:moveTo>
                <a:lnTo>
                  <a:pt x="0" y="0"/>
                </a:lnTo>
                <a:lnTo>
                  <a:pt x="0" y="104139"/>
                </a:lnTo>
                <a:lnTo>
                  <a:pt x="43545" y="104139"/>
                </a:lnTo>
                <a:lnTo>
                  <a:pt x="43403" y="0"/>
                </a:lnTo>
                <a:close/>
              </a:path>
            </a:pathLst>
          </a:custGeom>
          <a:solidFill>
            <a:srgbClr val="127112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3" name="bg object 103"/>
          <p:cNvSpPr/>
          <p:nvPr/>
        </p:nvSpPr>
        <p:spPr>
          <a:xfrm>
            <a:off x="1117601" y="3056889"/>
            <a:ext cx="58420" cy="102870"/>
          </a:xfrm>
          <a:custGeom>
            <a:avLst/>
            <a:gdLst/>
            <a:ahLst/>
            <a:cxnLst/>
            <a:rect l="l" t="t" r="r" b="b"/>
            <a:pathLst>
              <a:path w="43815" h="102869">
                <a:moveTo>
                  <a:pt x="43533" y="0"/>
                </a:moveTo>
                <a:lnTo>
                  <a:pt x="0" y="0"/>
                </a:lnTo>
                <a:lnTo>
                  <a:pt x="0" y="102870"/>
                </a:lnTo>
                <a:lnTo>
                  <a:pt x="43673" y="102870"/>
                </a:lnTo>
                <a:lnTo>
                  <a:pt x="43533" y="0"/>
                </a:lnTo>
                <a:close/>
              </a:path>
            </a:pathLst>
          </a:custGeom>
          <a:solidFill>
            <a:srgbClr val="117011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4" name="bg object 104"/>
          <p:cNvSpPr/>
          <p:nvPr/>
        </p:nvSpPr>
        <p:spPr>
          <a:xfrm>
            <a:off x="1117601" y="3150870"/>
            <a:ext cx="58420" cy="104139"/>
          </a:xfrm>
          <a:custGeom>
            <a:avLst/>
            <a:gdLst/>
            <a:ahLst/>
            <a:cxnLst/>
            <a:rect l="l" t="t" r="r" b="b"/>
            <a:pathLst>
              <a:path w="43815" h="104139">
                <a:moveTo>
                  <a:pt x="43661" y="0"/>
                </a:moveTo>
                <a:lnTo>
                  <a:pt x="0" y="0"/>
                </a:lnTo>
                <a:lnTo>
                  <a:pt x="0" y="104139"/>
                </a:lnTo>
                <a:lnTo>
                  <a:pt x="43802" y="104139"/>
                </a:lnTo>
                <a:lnTo>
                  <a:pt x="43661" y="0"/>
                </a:lnTo>
                <a:close/>
              </a:path>
            </a:pathLst>
          </a:custGeom>
          <a:solidFill>
            <a:srgbClr val="106F10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5" name="bg object 105"/>
          <p:cNvSpPr/>
          <p:nvPr/>
        </p:nvSpPr>
        <p:spPr>
          <a:xfrm>
            <a:off x="1117600" y="3244851"/>
            <a:ext cx="59267" cy="104139"/>
          </a:xfrm>
          <a:custGeom>
            <a:avLst/>
            <a:gdLst/>
            <a:ahLst/>
            <a:cxnLst/>
            <a:rect l="l" t="t" r="r" b="b"/>
            <a:pathLst>
              <a:path w="44450" h="104139">
                <a:moveTo>
                  <a:pt x="43789" y="0"/>
                </a:moveTo>
                <a:lnTo>
                  <a:pt x="0" y="0"/>
                </a:lnTo>
                <a:lnTo>
                  <a:pt x="0" y="104139"/>
                </a:lnTo>
                <a:lnTo>
                  <a:pt x="43930" y="104139"/>
                </a:lnTo>
                <a:lnTo>
                  <a:pt x="43789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6" name="bg object 106"/>
          <p:cNvSpPr/>
          <p:nvPr/>
        </p:nvSpPr>
        <p:spPr>
          <a:xfrm>
            <a:off x="1117600" y="3340101"/>
            <a:ext cx="59267" cy="104139"/>
          </a:xfrm>
          <a:custGeom>
            <a:avLst/>
            <a:gdLst/>
            <a:ahLst/>
            <a:cxnLst/>
            <a:rect l="l" t="t" r="r" b="b"/>
            <a:pathLst>
              <a:path w="44450" h="104139">
                <a:moveTo>
                  <a:pt x="43918" y="0"/>
                </a:moveTo>
                <a:lnTo>
                  <a:pt x="0" y="0"/>
                </a:lnTo>
                <a:lnTo>
                  <a:pt x="0" y="104139"/>
                </a:lnTo>
                <a:lnTo>
                  <a:pt x="44060" y="104139"/>
                </a:lnTo>
                <a:lnTo>
                  <a:pt x="43918" y="0"/>
                </a:lnTo>
                <a:close/>
              </a:path>
            </a:pathLst>
          </a:custGeom>
          <a:solidFill>
            <a:srgbClr val="0E6E0E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7" name="bg object 107"/>
          <p:cNvSpPr/>
          <p:nvPr/>
        </p:nvSpPr>
        <p:spPr>
          <a:xfrm>
            <a:off x="1117600" y="3434081"/>
            <a:ext cx="59267" cy="104139"/>
          </a:xfrm>
          <a:custGeom>
            <a:avLst/>
            <a:gdLst/>
            <a:ahLst/>
            <a:cxnLst/>
            <a:rect l="l" t="t" r="r" b="b"/>
            <a:pathLst>
              <a:path w="44450" h="104139">
                <a:moveTo>
                  <a:pt x="44046" y="0"/>
                </a:moveTo>
                <a:lnTo>
                  <a:pt x="0" y="0"/>
                </a:lnTo>
                <a:lnTo>
                  <a:pt x="0" y="104140"/>
                </a:lnTo>
                <a:lnTo>
                  <a:pt x="44188" y="104140"/>
                </a:lnTo>
                <a:lnTo>
                  <a:pt x="44046" y="0"/>
                </a:lnTo>
                <a:close/>
              </a:path>
            </a:pathLst>
          </a:custGeom>
          <a:solidFill>
            <a:srgbClr val="0D6E0D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8" name="bg object 108"/>
          <p:cNvSpPr/>
          <p:nvPr/>
        </p:nvSpPr>
        <p:spPr>
          <a:xfrm>
            <a:off x="1117600" y="3529329"/>
            <a:ext cx="59267" cy="102870"/>
          </a:xfrm>
          <a:custGeom>
            <a:avLst/>
            <a:gdLst/>
            <a:ahLst/>
            <a:cxnLst/>
            <a:rect l="l" t="t" r="r" b="b"/>
            <a:pathLst>
              <a:path w="44450" h="102870">
                <a:moveTo>
                  <a:pt x="44176" y="0"/>
                </a:moveTo>
                <a:lnTo>
                  <a:pt x="0" y="0"/>
                </a:lnTo>
                <a:lnTo>
                  <a:pt x="0" y="102870"/>
                </a:lnTo>
                <a:lnTo>
                  <a:pt x="44316" y="102870"/>
                </a:lnTo>
                <a:lnTo>
                  <a:pt x="44176" y="0"/>
                </a:lnTo>
                <a:close/>
              </a:path>
            </a:pathLst>
          </a:custGeom>
          <a:solidFill>
            <a:srgbClr val="0C6D0C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9" name="bg object 109"/>
          <p:cNvSpPr/>
          <p:nvPr/>
        </p:nvSpPr>
        <p:spPr>
          <a:xfrm>
            <a:off x="1117600" y="3623311"/>
            <a:ext cx="59267" cy="104139"/>
          </a:xfrm>
          <a:custGeom>
            <a:avLst/>
            <a:gdLst/>
            <a:ahLst/>
            <a:cxnLst/>
            <a:rect l="l" t="t" r="r" b="b"/>
            <a:pathLst>
              <a:path w="44450" h="104139">
                <a:moveTo>
                  <a:pt x="44304" y="0"/>
                </a:moveTo>
                <a:lnTo>
                  <a:pt x="0" y="0"/>
                </a:lnTo>
                <a:lnTo>
                  <a:pt x="0" y="104139"/>
                </a:lnTo>
                <a:lnTo>
                  <a:pt x="44445" y="104139"/>
                </a:lnTo>
                <a:lnTo>
                  <a:pt x="44304" y="0"/>
                </a:lnTo>
                <a:close/>
              </a:path>
            </a:pathLst>
          </a:custGeom>
          <a:solidFill>
            <a:srgbClr val="0B6C0B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0" name="bg object 110"/>
          <p:cNvSpPr/>
          <p:nvPr/>
        </p:nvSpPr>
        <p:spPr>
          <a:xfrm>
            <a:off x="1117601" y="3718560"/>
            <a:ext cx="60113" cy="102870"/>
          </a:xfrm>
          <a:custGeom>
            <a:avLst/>
            <a:gdLst/>
            <a:ahLst/>
            <a:cxnLst/>
            <a:rect l="l" t="t" r="r" b="b"/>
            <a:pathLst>
              <a:path w="45084" h="102870">
                <a:moveTo>
                  <a:pt x="44433" y="0"/>
                </a:moveTo>
                <a:lnTo>
                  <a:pt x="0" y="0"/>
                </a:lnTo>
                <a:lnTo>
                  <a:pt x="0" y="102869"/>
                </a:lnTo>
                <a:lnTo>
                  <a:pt x="44573" y="102869"/>
                </a:lnTo>
                <a:lnTo>
                  <a:pt x="44433" y="0"/>
                </a:lnTo>
                <a:close/>
              </a:path>
            </a:pathLst>
          </a:custGeom>
          <a:solidFill>
            <a:srgbClr val="0A6C0A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1" name="bg object 111"/>
          <p:cNvSpPr/>
          <p:nvPr/>
        </p:nvSpPr>
        <p:spPr>
          <a:xfrm>
            <a:off x="1117601" y="3812540"/>
            <a:ext cx="60113" cy="104139"/>
          </a:xfrm>
          <a:custGeom>
            <a:avLst/>
            <a:gdLst/>
            <a:ahLst/>
            <a:cxnLst/>
            <a:rect l="l" t="t" r="r" b="b"/>
            <a:pathLst>
              <a:path w="45084" h="104139">
                <a:moveTo>
                  <a:pt x="44561" y="0"/>
                </a:moveTo>
                <a:lnTo>
                  <a:pt x="0" y="0"/>
                </a:lnTo>
                <a:lnTo>
                  <a:pt x="0" y="104140"/>
                </a:lnTo>
                <a:lnTo>
                  <a:pt x="44703" y="104140"/>
                </a:lnTo>
                <a:lnTo>
                  <a:pt x="44561" y="0"/>
                </a:lnTo>
                <a:close/>
              </a:path>
            </a:pathLst>
          </a:custGeom>
          <a:solidFill>
            <a:srgbClr val="096B09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2" name="bg object 112"/>
          <p:cNvSpPr/>
          <p:nvPr/>
        </p:nvSpPr>
        <p:spPr>
          <a:xfrm>
            <a:off x="1117601" y="3906521"/>
            <a:ext cx="60113" cy="104139"/>
          </a:xfrm>
          <a:custGeom>
            <a:avLst/>
            <a:gdLst/>
            <a:ahLst/>
            <a:cxnLst/>
            <a:rect l="l" t="t" r="r" b="b"/>
            <a:pathLst>
              <a:path w="45084" h="104139">
                <a:moveTo>
                  <a:pt x="44689" y="0"/>
                </a:moveTo>
                <a:lnTo>
                  <a:pt x="0" y="0"/>
                </a:lnTo>
                <a:lnTo>
                  <a:pt x="0" y="104139"/>
                </a:lnTo>
                <a:lnTo>
                  <a:pt x="44831" y="104139"/>
                </a:lnTo>
                <a:lnTo>
                  <a:pt x="44689" y="0"/>
                </a:lnTo>
                <a:close/>
              </a:path>
            </a:pathLst>
          </a:custGeom>
          <a:solidFill>
            <a:srgbClr val="086B08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3" name="bg object 113"/>
          <p:cNvSpPr/>
          <p:nvPr/>
        </p:nvSpPr>
        <p:spPr>
          <a:xfrm>
            <a:off x="1117601" y="4001771"/>
            <a:ext cx="60113" cy="104139"/>
          </a:xfrm>
          <a:custGeom>
            <a:avLst/>
            <a:gdLst/>
            <a:ahLst/>
            <a:cxnLst/>
            <a:rect l="l" t="t" r="r" b="b"/>
            <a:pathLst>
              <a:path w="45084" h="104139">
                <a:moveTo>
                  <a:pt x="44819" y="0"/>
                </a:moveTo>
                <a:lnTo>
                  <a:pt x="0" y="0"/>
                </a:lnTo>
                <a:lnTo>
                  <a:pt x="0" y="104139"/>
                </a:lnTo>
                <a:lnTo>
                  <a:pt x="44961" y="104139"/>
                </a:lnTo>
                <a:lnTo>
                  <a:pt x="44819" y="0"/>
                </a:lnTo>
                <a:close/>
              </a:path>
            </a:pathLst>
          </a:custGeom>
          <a:solidFill>
            <a:srgbClr val="076A07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4" name="bg object 114"/>
          <p:cNvSpPr/>
          <p:nvPr/>
        </p:nvSpPr>
        <p:spPr>
          <a:xfrm>
            <a:off x="1117601" y="4095751"/>
            <a:ext cx="60113" cy="104139"/>
          </a:xfrm>
          <a:custGeom>
            <a:avLst/>
            <a:gdLst/>
            <a:ahLst/>
            <a:cxnLst/>
            <a:rect l="l" t="t" r="r" b="b"/>
            <a:pathLst>
              <a:path w="45084" h="104139">
                <a:moveTo>
                  <a:pt x="44947" y="0"/>
                </a:moveTo>
                <a:lnTo>
                  <a:pt x="0" y="0"/>
                </a:lnTo>
                <a:lnTo>
                  <a:pt x="0" y="104139"/>
                </a:lnTo>
                <a:lnTo>
                  <a:pt x="45089" y="104139"/>
                </a:lnTo>
                <a:lnTo>
                  <a:pt x="44947" y="0"/>
                </a:lnTo>
                <a:close/>
              </a:path>
            </a:pathLst>
          </a:custGeom>
          <a:solidFill>
            <a:srgbClr val="066A06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5" name="bg object 115"/>
          <p:cNvSpPr/>
          <p:nvPr/>
        </p:nvSpPr>
        <p:spPr>
          <a:xfrm>
            <a:off x="1117600" y="4191000"/>
            <a:ext cx="60960" cy="102870"/>
          </a:xfrm>
          <a:custGeom>
            <a:avLst/>
            <a:gdLst/>
            <a:ahLst/>
            <a:cxnLst/>
            <a:rect l="l" t="t" r="r" b="b"/>
            <a:pathLst>
              <a:path w="45719" h="102870">
                <a:moveTo>
                  <a:pt x="45076" y="0"/>
                </a:moveTo>
                <a:lnTo>
                  <a:pt x="0" y="0"/>
                </a:lnTo>
                <a:lnTo>
                  <a:pt x="0" y="102869"/>
                </a:lnTo>
                <a:lnTo>
                  <a:pt x="45216" y="102869"/>
                </a:lnTo>
                <a:lnTo>
                  <a:pt x="45076" y="0"/>
                </a:lnTo>
                <a:close/>
              </a:path>
            </a:pathLst>
          </a:custGeom>
          <a:solidFill>
            <a:srgbClr val="056905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6" name="bg object 116"/>
          <p:cNvSpPr/>
          <p:nvPr/>
        </p:nvSpPr>
        <p:spPr>
          <a:xfrm>
            <a:off x="1117600" y="4284980"/>
            <a:ext cx="60960" cy="104139"/>
          </a:xfrm>
          <a:custGeom>
            <a:avLst/>
            <a:gdLst/>
            <a:ahLst/>
            <a:cxnLst/>
            <a:rect l="l" t="t" r="r" b="b"/>
            <a:pathLst>
              <a:path w="45719" h="104139">
                <a:moveTo>
                  <a:pt x="45204" y="0"/>
                </a:moveTo>
                <a:lnTo>
                  <a:pt x="0" y="0"/>
                </a:lnTo>
                <a:lnTo>
                  <a:pt x="0" y="104140"/>
                </a:lnTo>
                <a:lnTo>
                  <a:pt x="45346" y="104140"/>
                </a:lnTo>
                <a:lnTo>
                  <a:pt x="45204" y="0"/>
                </a:lnTo>
                <a:close/>
              </a:path>
            </a:pathLst>
          </a:custGeom>
          <a:solidFill>
            <a:srgbClr val="046804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7" name="bg object 117"/>
          <p:cNvSpPr/>
          <p:nvPr/>
        </p:nvSpPr>
        <p:spPr>
          <a:xfrm>
            <a:off x="1117600" y="4380229"/>
            <a:ext cx="60960" cy="102870"/>
          </a:xfrm>
          <a:custGeom>
            <a:avLst/>
            <a:gdLst/>
            <a:ahLst/>
            <a:cxnLst/>
            <a:rect l="l" t="t" r="r" b="b"/>
            <a:pathLst>
              <a:path w="45719" h="102870">
                <a:moveTo>
                  <a:pt x="45334" y="0"/>
                </a:moveTo>
                <a:lnTo>
                  <a:pt x="0" y="0"/>
                </a:lnTo>
                <a:lnTo>
                  <a:pt x="0" y="102870"/>
                </a:lnTo>
                <a:lnTo>
                  <a:pt x="45474" y="102870"/>
                </a:lnTo>
                <a:lnTo>
                  <a:pt x="45334" y="0"/>
                </a:lnTo>
                <a:close/>
              </a:path>
            </a:pathLst>
          </a:custGeom>
          <a:solidFill>
            <a:srgbClr val="036803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8" name="bg object 118"/>
          <p:cNvSpPr/>
          <p:nvPr/>
        </p:nvSpPr>
        <p:spPr>
          <a:xfrm>
            <a:off x="1117600" y="4474211"/>
            <a:ext cx="60960" cy="104139"/>
          </a:xfrm>
          <a:custGeom>
            <a:avLst/>
            <a:gdLst/>
            <a:ahLst/>
            <a:cxnLst/>
            <a:rect l="l" t="t" r="r" b="b"/>
            <a:pathLst>
              <a:path w="45719" h="104139">
                <a:moveTo>
                  <a:pt x="45462" y="0"/>
                </a:moveTo>
                <a:lnTo>
                  <a:pt x="0" y="0"/>
                </a:lnTo>
                <a:lnTo>
                  <a:pt x="0" y="104139"/>
                </a:lnTo>
                <a:lnTo>
                  <a:pt x="45604" y="104139"/>
                </a:lnTo>
                <a:lnTo>
                  <a:pt x="45462" y="0"/>
                </a:lnTo>
                <a:close/>
              </a:path>
            </a:pathLst>
          </a:custGeom>
          <a:solidFill>
            <a:srgbClr val="026702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9" name="bg object 119"/>
          <p:cNvSpPr/>
          <p:nvPr/>
        </p:nvSpPr>
        <p:spPr>
          <a:xfrm>
            <a:off x="1117600" y="4568189"/>
            <a:ext cx="60960" cy="95250"/>
          </a:xfrm>
          <a:custGeom>
            <a:avLst/>
            <a:gdLst/>
            <a:ahLst/>
            <a:cxnLst/>
            <a:rect l="l" t="t" r="r" b="b"/>
            <a:pathLst>
              <a:path w="45719" h="95250">
                <a:moveTo>
                  <a:pt x="45590" y="0"/>
                </a:moveTo>
                <a:lnTo>
                  <a:pt x="0" y="0"/>
                </a:lnTo>
                <a:lnTo>
                  <a:pt x="0" y="95250"/>
                </a:lnTo>
                <a:lnTo>
                  <a:pt x="45719" y="95250"/>
                </a:lnTo>
                <a:lnTo>
                  <a:pt x="45590" y="0"/>
                </a:lnTo>
                <a:close/>
              </a:path>
            </a:pathLst>
          </a:custGeom>
          <a:solidFill>
            <a:srgbClr val="016701"/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0" name="bg object 120"/>
          <p:cNvSpPr/>
          <p:nvPr/>
        </p:nvSpPr>
        <p:spPr>
          <a:xfrm>
            <a:off x="425027" y="4611243"/>
            <a:ext cx="62653" cy="155575"/>
          </a:xfrm>
          <a:custGeom>
            <a:avLst/>
            <a:gdLst/>
            <a:ahLst/>
            <a:cxnLst/>
            <a:rect l="l" t="t" r="r" b="b"/>
            <a:pathLst>
              <a:path w="46989" h="155575">
                <a:moveTo>
                  <a:pt x="46990" y="42037"/>
                </a:moveTo>
                <a:lnTo>
                  <a:pt x="0" y="0"/>
                </a:lnTo>
                <a:lnTo>
                  <a:pt x="0" y="72517"/>
                </a:lnTo>
                <a:lnTo>
                  <a:pt x="0" y="80137"/>
                </a:lnTo>
                <a:lnTo>
                  <a:pt x="0" y="155067"/>
                </a:lnTo>
                <a:lnTo>
                  <a:pt x="46913" y="155067"/>
                </a:lnTo>
                <a:lnTo>
                  <a:pt x="46951" y="80137"/>
                </a:lnTo>
                <a:lnTo>
                  <a:pt x="46964" y="72517"/>
                </a:lnTo>
                <a:lnTo>
                  <a:pt x="46990" y="42037"/>
                </a:lnTo>
                <a:close/>
              </a:path>
            </a:pathLst>
          </a:custGeom>
          <a:solidFill>
            <a:srgbClr val="1D771D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1" name="bg object 121"/>
          <p:cNvSpPr/>
          <p:nvPr/>
        </p:nvSpPr>
        <p:spPr>
          <a:xfrm>
            <a:off x="425027" y="4758689"/>
            <a:ext cx="62653" cy="82550"/>
          </a:xfrm>
          <a:custGeom>
            <a:avLst/>
            <a:gdLst/>
            <a:ahLst/>
            <a:cxnLst/>
            <a:rect l="l" t="t" r="r" b="b"/>
            <a:pathLst>
              <a:path w="46989" h="82550">
                <a:moveTo>
                  <a:pt x="0" y="82550"/>
                </a:moveTo>
                <a:lnTo>
                  <a:pt x="0" y="0"/>
                </a:lnTo>
                <a:lnTo>
                  <a:pt x="46929" y="0"/>
                </a:lnTo>
                <a:lnTo>
                  <a:pt x="46881" y="82550"/>
                </a:lnTo>
                <a:lnTo>
                  <a:pt x="0" y="82550"/>
                </a:lnTo>
                <a:close/>
              </a:path>
            </a:pathLst>
          </a:custGeom>
          <a:solidFill>
            <a:srgbClr val="1C761C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2" name="bg object 122"/>
          <p:cNvSpPr/>
          <p:nvPr/>
        </p:nvSpPr>
        <p:spPr>
          <a:xfrm>
            <a:off x="425027" y="4834889"/>
            <a:ext cx="62653" cy="81280"/>
          </a:xfrm>
          <a:custGeom>
            <a:avLst/>
            <a:gdLst/>
            <a:ahLst/>
            <a:cxnLst/>
            <a:rect l="l" t="t" r="r" b="b"/>
            <a:pathLst>
              <a:path w="46989" h="81279">
                <a:moveTo>
                  <a:pt x="0" y="81280"/>
                </a:moveTo>
                <a:lnTo>
                  <a:pt x="0" y="0"/>
                </a:lnTo>
                <a:lnTo>
                  <a:pt x="46885" y="0"/>
                </a:lnTo>
                <a:lnTo>
                  <a:pt x="46838" y="81280"/>
                </a:lnTo>
                <a:lnTo>
                  <a:pt x="0" y="81280"/>
                </a:lnTo>
                <a:close/>
              </a:path>
            </a:pathLst>
          </a:custGeom>
          <a:solidFill>
            <a:srgbClr val="1B761B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3" name="bg object 123"/>
          <p:cNvSpPr/>
          <p:nvPr/>
        </p:nvSpPr>
        <p:spPr>
          <a:xfrm>
            <a:off x="425027" y="4909820"/>
            <a:ext cx="62653" cy="81280"/>
          </a:xfrm>
          <a:custGeom>
            <a:avLst/>
            <a:gdLst/>
            <a:ahLst/>
            <a:cxnLst/>
            <a:rect l="l" t="t" r="r" b="b"/>
            <a:pathLst>
              <a:path w="46989" h="81279">
                <a:moveTo>
                  <a:pt x="0" y="81279"/>
                </a:moveTo>
                <a:lnTo>
                  <a:pt x="0" y="0"/>
                </a:lnTo>
                <a:lnTo>
                  <a:pt x="46842" y="0"/>
                </a:lnTo>
                <a:lnTo>
                  <a:pt x="46795" y="81279"/>
                </a:lnTo>
                <a:lnTo>
                  <a:pt x="0" y="81279"/>
                </a:lnTo>
                <a:close/>
              </a:path>
            </a:pathLst>
          </a:custGeom>
          <a:solidFill>
            <a:srgbClr val="1A751A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4" name="bg object 124"/>
          <p:cNvSpPr/>
          <p:nvPr/>
        </p:nvSpPr>
        <p:spPr>
          <a:xfrm>
            <a:off x="425027" y="4984750"/>
            <a:ext cx="62653" cy="81280"/>
          </a:xfrm>
          <a:custGeom>
            <a:avLst/>
            <a:gdLst/>
            <a:ahLst/>
            <a:cxnLst/>
            <a:rect l="l" t="t" r="r" b="b"/>
            <a:pathLst>
              <a:path w="46989" h="81279">
                <a:moveTo>
                  <a:pt x="0" y="81280"/>
                </a:moveTo>
                <a:lnTo>
                  <a:pt x="0" y="0"/>
                </a:lnTo>
                <a:lnTo>
                  <a:pt x="46799" y="0"/>
                </a:lnTo>
                <a:lnTo>
                  <a:pt x="46752" y="81280"/>
                </a:lnTo>
                <a:lnTo>
                  <a:pt x="0" y="81280"/>
                </a:lnTo>
                <a:close/>
              </a:path>
            </a:pathLst>
          </a:custGeom>
          <a:solidFill>
            <a:srgbClr val="197519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5" name="bg object 125"/>
          <p:cNvSpPr/>
          <p:nvPr/>
        </p:nvSpPr>
        <p:spPr>
          <a:xfrm>
            <a:off x="425027" y="5059679"/>
            <a:ext cx="62653" cy="81280"/>
          </a:xfrm>
          <a:custGeom>
            <a:avLst/>
            <a:gdLst/>
            <a:ahLst/>
            <a:cxnLst/>
            <a:rect l="l" t="t" r="r" b="b"/>
            <a:pathLst>
              <a:path w="46989" h="81279">
                <a:moveTo>
                  <a:pt x="0" y="81280"/>
                </a:moveTo>
                <a:lnTo>
                  <a:pt x="0" y="0"/>
                </a:lnTo>
                <a:lnTo>
                  <a:pt x="46755" y="0"/>
                </a:lnTo>
                <a:lnTo>
                  <a:pt x="46709" y="81280"/>
                </a:lnTo>
                <a:lnTo>
                  <a:pt x="0" y="81280"/>
                </a:lnTo>
                <a:close/>
              </a:path>
            </a:pathLst>
          </a:custGeom>
          <a:solidFill>
            <a:srgbClr val="187418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6" name="bg object 126"/>
          <p:cNvSpPr/>
          <p:nvPr/>
        </p:nvSpPr>
        <p:spPr>
          <a:xfrm>
            <a:off x="425027" y="5134609"/>
            <a:ext cx="62653" cy="81280"/>
          </a:xfrm>
          <a:custGeom>
            <a:avLst/>
            <a:gdLst/>
            <a:ahLst/>
            <a:cxnLst/>
            <a:rect l="l" t="t" r="r" b="b"/>
            <a:pathLst>
              <a:path w="46989" h="81279">
                <a:moveTo>
                  <a:pt x="0" y="81279"/>
                </a:moveTo>
                <a:lnTo>
                  <a:pt x="0" y="0"/>
                </a:lnTo>
                <a:lnTo>
                  <a:pt x="46712" y="0"/>
                </a:lnTo>
                <a:lnTo>
                  <a:pt x="46665" y="81279"/>
                </a:lnTo>
                <a:lnTo>
                  <a:pt x="0" y="81279"/>
                </a:lnTo>
                <a:close/>
              </a:path>
            </a:pathLst>
          </a:custGeom>
          <a:solidFill>
            <a:srgbClr val="177317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7" name="bg object 127"/>
          <p:cNvSpPr/>
          <p:nvPr/>
        </p:nvSpPr>
        <p:spPr>
          <a:xfrm>
            <a:off x="425027" y="5209540"/>
            <a:ext cx="62653" cy="82550"/>
          </a:xfrm>
          <a:custGeom>
            <a:avLst/>
            <a:gdLst/>
            <a:ahLst/>
            <a:cxnLst/>
            <a:rect l="l" t="t" r="r" b="b"/>
            <a:pathLst>
              <a:path w="46989" h="82550">
                <a:moveTo>
                  <a:pt x="0" y="82550"/>
                </a:moveTo>
                <a:lnTo>
                  <a:pt x="0" y="0"/>
                </a:lnTo>
                <a:lnTo>
                  <a:pt x="46669" y="0"/>
                </a:lnTo>
                <a:lnTo>
                  <a:pt x="46622" y="82550"/>
                </a:lnTo>
                <a:lnTo>
                  <a:pt x="0" y="82550"/>
                </a:lnTo>
                <a:close/>
              </a:path>
            </a:pathLst>
          </a:custGeom>
          <a:solidFill>
            <a:srgbClr val="167316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8" name="bg object 128"/>
          <p:cNvSpPr/>
          <p:nvPr/>
        </p:nvSpPr>
        <p:spPr>
          <a:xfrm>
            <a:off x="425027" y="5284470"/>
            <a:ext cx="62653" cy="82550"/>
          </a:xfrm>
          <a:custGeom>
            <a:avLst/>
            <a:gdLst/>
            <a:ahLst/>
            <a:cxnLst/>
            <a:rect l="l" t="t" r="r" b="b"/>
            <a:pathLst>
              <a:path w="46989" h="82550">
                <a:moveTo>
                  <a:pt x="0" y="82549"/>
                </a:moveTo>
                <a:lnTo>
                  <a:pt x="0" y="0"/>
                </a:lnTo>
                <a:lnTo>
                  <a:pt x="46626" y="0"/>
                </a:lnTo>
                <a:lnTo>
                  <a:pt x="46578" y="82549"/>
                </a:lnTo>
                <a:lnTo>
                  <a:pt x="0" y="82549"/>
                </a:lnTo>
                <a:close/>
              </a:path>
            </a:pathLst>
          </a:custGeom>
          <a:solidFill>
            <a:srgbClr val="157215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9" name="bg object 129"/>
          <p:cNvSpPr/>
          <p:nvPr/>
        </p:nvSpPr>
        <p:spPr>
          <a:xfrm>
            <a:off x="425027" y="5359400"/>
            <a:ext cx="62653" cy="82550"/>
          </a:xfrm>
          <a:custGeom>
            <a:avLst/>
            <a:gdLst/>
            <a:ahLst/>
            <a:cxnLst/>
            <a:rect l="l" t="t" r="r" b="b"/>
            <a:pathLst>
              <a:path w="46989" h="82550">
                <a:moveTo>
                  <a:pt x="0" y="82550"/>
                </a:moveTo>
                <a:lnTo>
                  <a:pt x="0" y="0"/>
                </a:lnTo>
                <a:lnTo>
                  <a:pt x="46583" y="0"/>
                </a:lnTo>
                <a:lnTo>
                  <a:pt x="46535" y="82550"/>
                </a:lnTo>
                <a:lnTo>
                  <a:pt x="0" y="82550"/>
                </a:lnTo>
                <a:close/>
              </a:path>
            </a:pathLst>
          </a:custGeom>
          <a:solidFill>
            <a:srgbClr val="147214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0" name="bg object 130"/>
          <p:cNvSpPr/>
          <p:nvPr/>
        </p:nvSpPr>
        <p:spPr>
          <a:xfrm>
            <a:off x="425027" y="5434329"/>
            <a:ext cx="62653" cy="82550"/>
          </a:xfrm>
          <a:custGeom>
            <a:avLst/>
            <a:gdLst/>
            <a:ahLst/>
            <a:cxnLst/>
            <a:rect l="l" t="t" r="r" b="b"/>
            <a:pathLst>
              <a:path w="46989" h="82550">
                <a:moveTo>
                  <a:pt x="0" y="82550"/>
                </a:moveTo>
                <a:lnTo>
                  <a:pt x="0" y="0"/>
                </a:lnTo>
                <a:lnTo>
                  <a:pt x="46540" y="0"/>
                </a:lnTo>
                <a:lnTo>
                  <a:pt x="46492" y="82550"/>
                </a:lnTo>
                <a:lnTo>
                  <a:pt x="0" y="82550"/>
                </a:lnTo>
                <a:close/>
              </a:path>
            </a:pathLst>
          </a:custGeom>
          <a:solidFill>
            <a:srgbClr val="137113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1" name="bg object 131"/>
          <p:cNvSpPr/>
          <p:nvPr/>
        </p:nvSpPr>
        <p:spPr>
          <a:xfrm>
            <a:off x="425027" y="5509259"/>
            <a:ext cx="62653" cy="82550"/>
          </a:xfrm>
          <a:custGeom>
            <a:avLst/>
            <a:gdLst/>
            <a:ahLst/>
            <a:cxnLst/>
            <a:rect l="l" t="t" r="r" b="b"/>
            <a:pathLst>
              <a:path w="46989" h="82550">
                <a:moveTo>
                  <a:pt x="0" y="82549"/>
                </a:moveTo>
                <a:lnTo>
                  <a:pt x="0" y="0"/>
                </a:lnTo>
                <a:lnTo>
                  <a:pt x="46496" y="0"/>
                </a:lnTo>
                <a:lnTo>
                  <a:pt x="46449" y="82549"/>
                </a:lnTo>
                <a:lnTo>
                  <a:pt x="0" y="82549"/>
                </a:lnTo>
                <a:close/>
              </a:path>
            </a:pathLst>
          </a:custGeom>
          <a:solidFill>
            <a:srgbClr val="127112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2" name="bg object 132"/>
          <p:cNvSpPr/>
          <p:nvPr/>
        </p:nvSpPr>
        <p:spPr>
          <a:xfrm>
            <a:off x="425027" y="5584190"/>
            <a:ext cx="62653" cy="82550"/>
          </a:xfrm>
          <a:custGeom>
            <a:avLst/>
            <a:gdLst/>
            <a:ahLst/>
            <a:cxnLst/>
            <a:rect l="l" t="t" r="r" b="b"/>
            <a:pathLst>
              <a:path w="46989" h="82550">
                <a:moveTo>
                  <a:pt x="0" y="82550"/>
                </a:moveTo>
                <a:lnTo>
                  <a:pt x="0" y="0"/>
                </a:lnTo>
                <a:lnTo>
                  <a:pt x="46453" y="0"/>
                </a:lnTo>
                <a:lnTo>
                  <a:pt x="46406" y="82550"/>
                </a:lnTo>
                <a:lnTo>
                  <a:pt x="0" y="82550"/>
                </a:lnTo>
                <a:close/>
              </a:path>
            </a:pathLst>
          </a:custGeom>
          <a:solidFill>
            <a:srgbClr val="117011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3" name="bg object 133"/>
          <p:cNvSpPr/>
          <p:nvPr/>
        </p:nvSpPr>
        <p:spPr>
          <a:xfrm>
            <a:off x="425027" y="5659120"/>
            <a:ext cx="62653" cy="82550"/>
          </a:xfrm>
          <a:custGeom>
            <a:avLst/>
            <a:gdLst/>
            <a:ahLst/>
            <a:cxnLst/>
            <a:rect l="l" t="t" r="r" b="b"/>
            <a:pathLst>
              <a:path w="46989" h="82550">
                <a:moveTo>
                  <a:pt x="0" y="82549"/>
                </a:moveTo>
                <a:lnTo>
                  <a:pt x="0" y="0"/>
                </a:lnTo>
                <a:lnTo>
                  <a:pt x="46410" y="0"/>
                </a:lnTo>
                <a:lnTo>
                  <a:pt x="46363" y="82549"/>
                </a:lnTo>
                <a:lnTo>
                  <a:pt x="0" y="82549"/>
                </a:lnTo>
                <a:close/>
              </a:path>
            </a:pathLst>
          </a:custGeom>
          <a:solidFill>
            <a:srgbClr val="106F10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4" name="bg object 134"/>
          <p:cNvSpPr/>
          <p:nvPr/>
        </p:nvSpPr>
        <p:spPr>
          <a:xfrm>
            <a:off x="425027" y="5734050"/>
            <a:ext cx="62653" cy="82550"/>
          </a:xfrm>
          <a:custGeom>
            <a:avLst/>
            <a:gdLst/>
            <a:ahLst/>
            <a:cxnLst/>
            <a:rect l="l" t="t" r="r" b="b"/>
            <a:pathLst>
              <a:path w="46989" h="82550">
                <a:moveTo>
                  <a:pt x="0" y="82550"/>
                </a:moveTo>
                <a:lnTo>
                  <a:pt x="0" y="0"/>
                </a:lnTo>
                <a:lnTo>
                  <a:pt x="46367" y="0"/>
                </a:lnTo>
                <a:lnTo>
                  <a:pt x="46319" y="82550"/>
                </a:lnTo>
                <a:lnTo>
                  <a:pt x="0" y="82550"/>
                </a:lnTo>
                <a:close/>
              </a:path>
            </a:pathLst>
          </a:custGeom>
          <a:solidFill>
            <a:srgbClr val="0F6F0F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5" name="bg object 135"/>
          <p:cNvSpPr/>
          <p:nvPr/>
        </p:nvSpPr>
        <p:spPr>
          <a:xfrm>
            <a:off x="425027" y="5808979"/>
            <a:ext cx="61807" cy="82550"/>
          </a:xfrm>
          <a:custGeom>
            <a:avLst/>
            <a:gdLst/>
            <a:ahLst/>
            <a:cxnLst/>
            <a:rect l="l" t="t" r="r" b="b"/>
            <a:pathLst>
              <a:path w="46354" h="82550">
                <a:moveTo>
                  <a:pt x="0" y="82550"/>
                </a:moveTo>
                <a:lnTo>
                  <a:pt x="0" y="0"/>
                </a:lnTo>
                <a:lnTo>
                  <a:pt x="46324" y="0"/>
                </a:lnTo>
                <a:lnTo>
                  <a:pt x="46276" y="82550"/>
                </a:lnTo>
                <a:lnTo>
                  <a:pt x="0" y="82550"/>
                </a:lnTo>
                <a:close/>
              </a:path>
            </a:pathLst>
          </a:custGeom>
          <a:solidFill>
            <a:srgbClr val="0E6E0E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6" name="bg object 136"/>
          <p:cNvSpPr/>
          <p:nvPr/>
        </p:nvSpPr>
        <p:spPr>
          <a:xfrm>
            <a:off x="425027" y="5883909"/>
            <a:ext cx="61807" cy="82550"/>
          </a:xfrm>
          <a:custGeom>
            <a:avLst/>
            <a:gdLst/>
            <a:ahLst/>
            <a:cxnLst/>
            <a:rect l="l" t="t" r="r" b="b"/>
            <a:pathLst>
              <a:path w="46354" h="82550">
                <a:moveTo>
                  <a:pt x="0" y="82549"/>
                </a:moveTo>
                <a:lnTo>
                  <a:pt x="0" y="0"/>
                </a:lnTo>
                <a:lnTo>
                  <a:pt x="46281" y="0"/>
                </a:lnTo>
                <a:lnTo>
                  <a:pt x="46233" y="82549"/>
                </a:lnTo>
                <a:lnTo>
                  <a:pt x="0" y="82549"/>
                </a:lnTo>
                <a:close/>
              </a:path>
            </a:pathLst>
          </a:custGeom>
          <a:solidFill>
            <a:srgbClr val="0D6E0D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7" name="bg object 137"/>
          <p:cNvSpPr/>
          <p:nvPr/>
        </p:nvSpPr>
        <p:spPr>
          <a:xfrm>
            <a:off x="425027" y="5958840"/>
            <a:ext cx="61807" cy="82550"/>
          </a:xfrm>
          <a:custGeom>
            <a:avLst/>
            <a:gdLst/>
            <a:ahLst/>
            <a:cxnLst/>
            <a:rect l="l" t="t" r="r" b="b"/>
            <a:pathLst>
              <a:path w="46354" h="82550">
                <a:moveTo>
                  <a:pt x="0" y="82550"/>
                </a:moveTo>
                <a:lnTo>
                  <a:pt x="0" y="0"/>
                </a:lnTo>
                <a:lnTo>
                  <a:pt x="46237" y="0"/>
                </a:lnTo>
                <a:lnTo>
                  <a:pt x="46190" y="82550"/>
                </a:lnTo>
                <a:lnTo>
                  <a:pt x="0" y="82550"/>
                </a:lnTo>
                <a:close/>
              </a:path>
            </a:pathLst>
          </a:custGeom>
          <a:solidFill>
            <a:srgbClr val="0C6D0C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8" name="bg object 138"/>
          <p:cNvSpPr/>
          <p:nvPr/>
        </p:nvSpPr>
        <p:spPr>
          <a:xfrm>
            <a:off x="425027" y="6033770"/>
            <a:ext cx="61807" cy="82550"/>
          </a:xfrm>
          <a:custGeom>
            <a:avLst/>
            <a:gdLst/>
            <a:ahLst/>
            <a:cxnLst/>
            <a:rect l="l" t="t" r="r" b="b"/>
            <a:pathLst>
              <a:path w="46354" h="82550">
                <a:moveTo>
                  <a:pt x="0" y="82549"/>
                </a:moveTo>
                <a:lnTo>
                  <a:pt x="0" y="0"/>
                </a:lnTo>
                <a:lnTo>
                  <a:pt x="46194" y="0"/>
                </a:lnTo>
                <a:lnTo>
                  <a:pt x="46147" y="82549"/>
                </a:lnTo>
                <a:lnTo>
                  <a:pt x="0" y="82549"/>
                </a:lnTo>
                <a:close/>
              </a:path>
            </a:pathLst>
          </a:custGeom>
          <a:solidFill>
            <a:srgbClr val="0B6C0B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9" name="bg object 139"/>
          <p:cNvSpPr/>
          <p:nvPr/>
        </p:nvSpPr>
        <p:spPr>
          <a:xfrm>
            <a:off x="425027" y="6108700"/>
            <a:ext cx="61807" cy="82550"/>
          </a:xfrm>
          <a:custGeom>
            <a:avLst/>
            <a:gdLst/>
            <a:ahLst/>
            <a:cxnLst/>
            <a:rect l="l" t="t" r="r" b="b"/>
            <a:pathLst>
              <a:path w="46354" h="82550">
                <a:moveTo>
                  <a:pt x="0" y="82550"/>
                </a:moveTo>
                <a:lnTo>
                  <a:pt x="0" y="0"/>
                </a:lnTo>
                <a:lnTo>
                  <a:pt x="46151" y="0"/>
                </a:lnTo>
                <a:lnTo>
                  <a:pt x="46104" y="82550"/>
                </a:lnTo>
                <a:lnTo>
                  <a:pt x="0" y="82550"/>
                </a:lnTo>
                <a:close/>
              </a:path>
            </a:pathLst>
          </a:custGeom>
          <a:solidFill>
            <a:srgbClr val="0A6C0A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0" name="bg object 140"/>
          <p:cNvSpPr/>
          <p:nvPr/>
        </p:nvSpPr>
        <p:spPr>
          <a:xfrm>
            <a:off x="425027" y="6184900"/>
            <a:ext cx="61807" cy="81280"/>
          </a:xfrm>
          <a:custGeom>
            <a:avLst/>
            <a:gdLst/>
            <a:ahLst/>
            <a:cxnLst/>
            <a:rect l="l" t="t" r="r" b="b"/>
            <a:pathLst>
              <a:path w="46354" h="81279">
                <a:moveTo>
                  <a:pt x="0" y="81279"/>
                </a:moveTo>
                <a:lnTo>
                  <a:pt x="0" y="0"/>
                </a:lnTo>
                <a:lnTo>
                  <a:pt x="46107" y="0"/>
                </a:lnTo>
                <a:lnTo>
                  <a:pt x="46060" y="81279"/>
                </a:lnTo>
                <a:lnTo>
                  <a:pt x="0" y="81279"/>
                </a:lnTo>
                <a:close/>
              </a:path>
            </a:pathLst>
          </a:custGeom>
          <a:solidFill>
            <a:srgbClr val="096B09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1" name="bg object 141"/>
          <p:cNvSpPr/>
          <p:nvPr/>
        </p:nvSpPr>
        <p:spPr>
          <a:xfrm>
            <a:off x="425027" y="6259829"/>
            <a:ext cx="61807" cy="81280"/>
          </a:xfrm>
          <a:custGeom>
            <a:avLst/>
            <a:gdLst/>
            <a:ahLst/>
            <a:cxnLst/>
            <a:rect l="l" t="t" r="r" b="b"/>
            <a:pathLst>
              <a:path w="46354" h="81279">
                <a:moveTo>
                  <a:pt x="0" y="81280"/>
                </a:moveTo>
                <a:lnTo>
                  <a:pt x="0" y="0"/>
                </a:lnTo>
                <a:lnTo>
                  <a:pt x="46064" y="0"/>
                </a:lnTo>
                <a:lnTo>
                  <a:pt x="46017" y="81280"/>
                </a:lnTo>
                <a:lnTo>
                  <a:pt x="0" y="81280"/>
                </a:lnTo>
                <a:close/>
              </a:path>
            </a:pathLst>
          </a:custGeom>
          <a:solidFill>
            <a:srgbClr val="086B08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2" name="bg object 142"/>
          <p:cNvSpPr/>
          <p:nvPr/>
        </p:nvSpPr>
        <p:spPr>
          <a:xfrm>
            <a:off x="425027" y="6334759"/>
            <a:ext cx="61807" cy="81280"/>
          </a:xfrm>
          <a:custGeom>
            <a:avLst/>
            <a:gdLst/>
            <a:ahLst/>
            <a:cxnLst/>
            <a:rect l="l" t="t" r="r" b="b"/>
            <a:pathLst>
              <a:path w="46354" h="81279">
                <a:moveTo>
                  <a:pt x="0" y="81279"/>
                </a:moveTo>
                <a:lnTo>
                  <a:pt x="0" y="0"/>
                </a:lnTo>
                <a:lnTo>
                  <a:pt x="46021" y="0"/>
                </a:lnTo>
                <a:lnTo>
                  <a:pt x="45974" y="81279"/>
                </a:lnTo>
                <a:lnTo>
                  <a:pt x="0" y="81279"/>
                </a:lnTo>
                <a:close/>
              </a:path>
            </a:pathLst>
          </a:custGeom>
          <a:solidFill>
            <a:srgbClr val="076A07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3" name="bg object 143"/>
          <p:cNvSpPr/>
          <p:nvPr/>
        </p:nvSpPr>
        <p:spPr>
          <a:xfrm>
            <a:off x="425027" y="6409690"/>
            <a:ext cx="61807" cy="81280"/>
          </a:xfrm>
          <a:custGeom>
            <a:avLst/>
            <a:gdLst/>
            <a:ahLst/>
            <a:cxnLst/>
            <a:rect l="l" t="t" r="r" b="b"/>
            <a:pathLst>
              <a:path w="46354" h="81279">
                <a:moveTo>
                  <a:pt x="0" y="81280"/>
                </a:moveTo>
                <a:lnTo>
                  <a:pt x="0" y="0"/>
                </a:lnTo>
                <a:lnTo>
                  <a:pt x="45978" y="0"/>
                </a:lnTo>
                <a:lnTo>
                  <a:pt x="45931" y="81280"/>
                </a:lnTo>
                <a:lnTo>
                  <a:pt x="0" y="81280"/>
                </a:lnTo>
                <a:close/>
              </a:path>
            </a:pathLst>
          </a:custGeom>
          <a:solidFill>
            <a:srgbClr val="066A06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4" name="bg object 144"/>
          <p:cNvSpPr/>
          <p:nvPr/>
        </p:nvSpPr>
        <p:spPr>
          <a:xfrm>
            <a:off x="425027" y="6484620"/>
            <a:ext cx="61807" cy="81280"/>
          </a:xfrm>
          <a:custGeom>
            <a:avLst/>
            <a:gdLst/>
            <a:ahLst/>
            <a:cxnLst/>
            <a:rect l="l" t="t" r="r" b="b"/>
            <a:pathLst>
              <a:path w="46354" h="81279">
                <a:moveTo>
                  <a:pt x="0" y="81279"/>
                </a:moveTo>
                <a:lnTo>
                  <a:pt x="0" y="0"/>
                </a:lnTo>
                <a:lnTo>
                  <a:pt x="45935" y="0"/>
                </a:lnTo>
                <a:lnTo>
                  <a:pt x="45888" y="81279"/>
                </a:lnTo>
                <a:lnTo>
                  <a:pt x="0" y="81279"/>
                </a:lnTo>
                <a:close/>
              </a:path>
            </a:pathLst>
          </a:custGeom>
          <a:solidFill>
            <a:srgbClr val="056905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5" name="bg object 145"/>
          <p:cNvSpPr/>
          <p:nvPr/>
        </p:nvSpPr>
        <p:spPr>
          <a:xfrm>
            <a:off x="425027" y="6559550"/>
            <a:ext cx="61807" cy="82550"/>
          </a:xfrm>
          <a:custGeom>
            <a:avLst/>
            <a:gdLst/>
            <a:ahLst/>
            <a:cxnLst/>
            <a:rect l="l" t="t" r="r" b="b"/>
            <a:pathLst>
              <a:path w="46354" h="82550">
                <a:moveTo>
                  <a:pt x="0" y="82550"/>
                </a:moveTo>
                <a:lnTo>
                  <a:pt x="0" y="0"/>
                </a:lnTo>
                <a:lnTo>
                  <a:pt x="45891" y="0"/>
                </a:lnTo>
                <a:lnTo>
                  <a:pt x="45844" y="82550"/>
                </a:lnTo>
                <a:lnTo>
                  <a:pt x="0" y="82550"/>
                </a:lnTo>
                <a:close/>
              </a:path>
            </a:pathLst>
          </a:custGeom>
          <a:solidFill>
            <a:srgbClr val="046804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6" name="bg object 146"/>
          <p:cNvSpPr/>
          <p:nvPr/>
        </p:nvSpPr>
        <p:spPr>
          <a:xfrm>
            <a:off x="425027" y="6634479"/>
            <a:ext cx="61807" cy="82550"/>
          </a:xfrm>
          <a:custGeom>
            <a:avLst/>
            <a:gdLst/>
            <a:ahLst/>
            <a:cxnLst/>
            <a:rect l="l" t="t" r="r" b="b"/>
            <a:pathLst>
              <a:path w="46354" h="82550">
                <a:moveTo>
                  <a:pt x="0" y="82550"/>
                </a:moveTo>
                <a:lnTo>
                  <a:pt x="0" y="0"/>
                </a:lnTo>
                <a:lnTo>
                  <a:pt x="45848" y="0"/>
                </a:lnTo>
                <a:lnTo>
                  <a:pt x="45801" y="82550"/>
                </a:lnTo>
                <a:lnTo>
                  <a:pt x="0" y="82550"/>
                </a:lnTo>
                <a:close/>
              </a:path>
            </a:pathLst>
          </a:custGeom>
          <a:solidFill>
            <a:srgbClr val="036803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7" name="bg object 147"/>
          <p:cNvSpPr/>
          <p:nvPr/>
        </p:nvSpPr>
        <p:spPr>
          <a:xfrm>
            <a:off x="425027" y="6709409"/>
            <a:ext cx="61807" cy="82550"/>
          </a:xfrm>
          <a:custGeom>
            <a:avLst/>
            <a:gdLst/>
            <a:ahLst/>
            <a:cxnLst/>
            <a:rect l="l" t="t" r="r" b="b"/>
            <a:pathLst>
              <a:path w="46354" h="82550">
                <a:moveTo>
                  <a:pt x="0" y="82550"/>
                </a:moveTo>
                <a:lnTo>
                  <a:pt x="0" y="0"/>
                </a:lnTo>
                <a:lnTo>
                  <a:pt x="45805" y="0"/>
                </a:lnTo>
                <a:lnTo>
                  <a:pt x="45758" y="82550"/>
                </a:lnTo>
                <a:lnTo>
                  <a:pt x="0" y="82550"/>
                </a:lnTo>
                <a:close/>
              </a:path>
            </a:pathLst>
          </a:custGeom>
          <a:solidFill>
            <a:srgbClr val="026702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8" name="bg object 148"/>
          <p:cNvSpPr/>
          <p:nvPr/>
        </p:nvSpPr>
        <p:spPr>
          <a:xfrm>
            <a:off x="425027" y="6784340"/>
            <a:ext cx="61807" cy="73660"/>
          </a:xfrm>
          <a:custGeom>
            <a:avLst/>
            <a:gdLst/>
            <a:ahLst/>
            <a:cxnLst/>
            <a:rect l="l" t="t" r="r" b="b"/>
            <a:pathLst>
              <a:path w="46354" h="73659">
                <a:moveTo>
                  <a:pt x="0" y="73659"/>
                </a:moveTo>
                <a:lnTo>
                  <a:pt x="0" y="0"/>
                </a:lnTo>
                <a:lnTo>
                  <a:pt x="45762" y="0"/>
                </a:lnTo>
                <a:lnTo>
                  <a:pt x="45719" y="73659"/>
                </a:lnTo>
                <a:lnTo>
                  <a:pt x="0" y="73659"/>
                </a:lnTo>
                <a:close/>
              </a:path>
            </a:pathLst>
          </a:custGeom>
          <a:solidFill>
            <a:srgbClr val="016701">
              <a:alpha val="9999"/>
            </a:srgbClr>
          </a:solidFill>
        </p:spPr>
        <p:txBody>
          <a:bodyPr wrap="square" lIns="0" tIns="0" rIns="0" bIns="0" numCol="1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numCol="1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numCol="1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numCol="1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numCol="1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22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numCol="1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numCol="1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numCol="1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9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alt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1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alt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2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alt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6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alt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alt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2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292" y="-54610"/>
            <a:ext cx="11750040" cy="430887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293" y="1064259"/>
            <a:ext cx="11446087" cy="430887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14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0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ctionary.com/browse/modifier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87104" y="1403171"/>
            <a:ext cx="9513046" cy="1384852"/>
          </a:xfrm>
        </p:spPr>
        <p:txBody>
          <a:bodyPr numCol="1"/>
          <a:lstStyle/>
          <a:p>
            <a:pPr marL="260350" rtl="0">
              <a:spcBef>
                <a:spcPts val="100"/>
              </a:spcBef>
              <a:defRPr/>
            </a:pPr>
            <a:r>
              <a:rPr lang="en-US" sz="2800" b="1" u="sng" kern="1200" spc="-5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ELEMENTS OF  GRAMMAR</a:t>
            </a:r>
            <a:r>
              <a:rPr lang="en-US" sz="2800" b="1" u="sng" kern="1200" spc="-585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2800" b="1" u="sng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E91B06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2800" b="1" u="sng" kern="1200" spc="-24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E91B06"/>
                  </a:solidFill>
                </a:uFill>
                <a:latin typeface="Times New Roman"/>
                <a:cs typeface="Times New Roman"/>
              </a:rPr>
              <a:t> </a:t>
            </a:r>
            <a:br>
              <a:rPr lang="en-US" sz="4400" kern="1200" dirty="0">
                <a:solidFill>
                  <a:srgbClr val="C00000"/>
                </a:solidFill>
                <a:latin typeface="Times New Roman"/>
                <a:cs typeface="Times New Roman"/>
              </a:rPr>
            </a:br>
            <a:endParaRPr lang="en-GB" altLang="en-GB" dirty="0">
              <a:solidFill>
                <a:srgbClr val="C000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0143" y="640896"/>
            <a:ext cx="5548403" cy="861420"/>
          </a:xfrm>
        </p:spPr>
        <p:txBody>
          <a:bodyPr numCol="1">
            <a:normAutofit/>
          </a:bodyPr>
          <a:lstStyle/>
          <a:p>
            <a:pPr lvl="0" defTabSz="914400">
              <a:spcBef>
                <a:spcPts val="0"/>
              </a:spcBef>
              <a:buClrTx/>
              <a:buSzTx/>
            </a:pPr>
            <a:r>
              <a:rPr lang="en-US" sz="3200" b="1" i="1" u="sng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TWO</a:t>
            </a:r>
            <a:endParaRPr lang="en-GB" altLang="en-GB" sz="3200" b="1" i="1" u="sng" cap="none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altLang="en-GB" dirty="0"/>
          </a:p>
        </p:txBody>
      </p:sp>
      <p:sp>
        <p:nvSpPr>
          <p:cNvPr id="3" name="Rectangle 2"/>
          <p:cNvSpPr/>
          <p:nvPr/>
        </p:nvSpPr>
        <p:spPr>
          <a:xfrm>
            <a:off x="887104" y="2633502"/>
            <a:ext cx="10795379" cy="292387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GB" altLang="en-GB" sz="4800" b="1" i="1" u="sng" spc="-5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2.2Parts of </a:t>
            </a:r>
            <a:r>
              <a:rPr lang="en-GB" altLang="en-GB" sz="48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</a:t>
            </a:r>
            <a:r>
              <a:rPr lang="en-GB" altLang="en-GB" sz="4800" b="1" i="1" u="sng" spc="-3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GB" altLang="en-GB" sz="4800" b="1" i="1" u="sng" spc="-5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sentence</a:t>
            </a:r>
          </a:p>
          <a:p>
            <a:b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en-GB" altLang="en-GB" sz="40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+mj-cs"/>
              </a:rPr>
              <a:t>2.3.OPERATOR , AUXILIARY,</a:t>
            </a:r>
            <a:r>
              <a:rPr lang="en-GB" altLang="en-GB" sz="40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lang="en-GB" altLang="en-GB" sz="40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+mj-cs"/>
              </a:rPr>
              <a:t>&amp; predication</a:t>
            </a:r>
          </a:p>
          <a:p>
            <a:pPr algn="ctr"/>
            <a:r>
              <a:rPr lang="en-US" sz="4400" b="1" u="sng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2.4.Range of Operators</a:t>
            </a:r>
            <a:endParaRPr lang="en-GB" altLang="en-GB" sz="48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6164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0" y="0"/>
            <a:ext cx="9144429" cy="6858000"/>
            <a:chOff x="0" y="0"/>
            <a:chExt cx="9144429" cy="6858000"/>
          </a:xfrm>
          <a:solidFill>
            <a:schemeClr val="bg1"/>
          </a:solidFill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10922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3301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0922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8542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26162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3782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41401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9021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56641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4261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718819"/>
              <a:ext cx="9144000" cy="153669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79629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87248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94868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102488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110108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117728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125348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132968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140588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148208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1558289"/>
              <a:ext cx="9144000" cy="15367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163576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171196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178816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186436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194056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201676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209296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0" y="216916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224536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2321560"/>
              <a:ext cx="9144000" cy="153669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239902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247522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255142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262762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270382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278002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285622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293242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300862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0" y="308482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5" name="object 45"/>
            <p:cNvSpPr/>
            <p:nvPr/>
          </p:nvSpPr>
          <p:spPr>
            <a:xfrm>
              <a:off x="0" y="3161029"/>
              <a:ext cx="9144000" cy="15367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6" name="object 46"/>
            <p:cNvSpPr/>
            <p:nvPr/>
          </p:nvSpPr>
          <p:spPr>
            <a:xfrm>
              <a:off x="0" y="323850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0" y="331470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0" y="339090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0" y="346710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0" name="object 50"/>
            <p:cNvSpPr/>
            <p:nvPr/>
          </p:nvSpPr>
          <p:spPr>
            <a:xfrm>
              <a:off x="0" y="354330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1" name="object 51"/>
            <p:cNvSpPr/>
            <p:nvPr/>
          </p:nvSpPr>
          <p:spPr>
            <a:xfrm>
              <a:off x="0" y="361950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2" name="object 52"/>
            <p:cNvSpPr/>
            <p:nvPr/>
          </p:nvSpPr>
          <p:spPr>
            <a:xfrm>
              <a:off x="0" y="369570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3" name="object 53"/>
            <p:cNvSpPr/>
            <p:nvPr/>
          </p:nvSpPr>
          <p:spPr>
            <a:xfrm>
              <a:off x="0" y="377190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4" name="object 54"/>
            <p:cNvSpPr/>
            <p:nvPr/>
          </p:nvSpPr>
          <p:spPr>
            <a:xfrm>
              <a:off x="0" y="384810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5" name="object 55"/>
            <p:cNvSpPr/>
            <p:nvPr/>
          </p:nvSpPr>
          <p:spPr>
            <a:xfrm>
              <a:off x="0" y="3924300"/>
              <a:ext cx="9144000" cy="153669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6" name="object 56"/>
            <p:cNvSpPr/>
            <p:nvPr/>
          </p:nvSpPr>
          <p:spPr>
            <a:xfrm>
              <a:off x="0" y="400177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7" name="object 57"/>
            <p:cNvSpPr/>
            <p:nvPr/>
          </p:nvSpPr>
          <p:spPr>
            <a:xfrm>
              <a:off x="0" y="407797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8" name="object 58"/>
            <p:cNvSpPr/>
            <p:nvPr/>
          </p:nvSpPr>
          <p:spPr>
            <a:xfrm>
              <a:off x="0" y="415417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9" name="object 59"/>
            <p:cNvSpPr/>
            <p:nvPr/>
          </p:nvSpPr>
          <p:spPr>
            <a:xfrm>
              <a:off x="0" y="423037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0" name="object 60"/>
            <p:cNvSpPr/>
            <p:nvPr/>
          </p:nvSpPr>
          <p:spPr>
            <a:xfrm>
              <a:off x="0" y="430657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1" name="object 61"/>
            <p:cNvSpPr/>
            <p:nvPr/>
          </p:nvSpPr>
          <p:spPr>
            <a:xfrm>
              <a:off x="0" y="438277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2" name="object 62"/>
            <p:cNvSpPr/>
            <p:nvPr/>
          </p:nvSpPr>
          <p:spPr>
            <a:xfrm>
              <a:off x="0" y="445897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3" name="object 63"/>
            <p:cNvSpPr/>
            <p:nvPr/>
          </p:nvSpPr>
          <p:spPr>
            <a:xfrm>
              <a:off x="0" y="453517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4" name="object 64"/>
            <p:cNvSpPr/>
            <p:nvPr/>
          </p:nvSpPr>
          <p:spPr>
            <a:xfrm>
              <a:off x="0" y="461137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5" name="object 65"/>
            <p:cNvSpPr/>
            <p:nvPr/>
          </p:nvSpPr>
          <p:spPr>
            <a:xfrm>
              <a:off x="0" y="468757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6" name="object 66"/>
            <p:cNvSpPr/>
            <p:nvPr/>
          </p:nvSpPr>
          <p:spPr>
            <a:xfrm>
              <a:off x="0" y="4763770"/>
              <a:ext cx="9144000" cy="153669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7" name="object 67"/>
            <p:cNvSpPr/>
            <p:nvPr/>
          </p:nvSpPr>
          <p:spPr>
            <a:xfrm>
              <a:off x="0" y="484124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8" name="object 68"/>
            <p:cNvSpPr/>
            <p:nvPr/>
          </p:nvSpPr>
          <p:spPr>
            <a:xfrm>
              <a:off x="0" y="491744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9" name="object 69"/>
            <p:cNvSpPr/>
            <p:nvPr/>
          </p:nvSpPr>
          <p:spPr>
            <a:xfrm>
              <a:off x="0" y="499364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0" name="object 70"/>
            <p:cNvSpPr/>
            <p:nvPr/>
          </p:nvSpPr>
          <p:spPr>
            <a:xfrm>
              <a:off x="0" y="506984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1" name="object 71"/>
            <p:cNvSpPr/>
            <p:nvPr/>
          </p:nvSpPr>
          <p:spPr>
            <a:xfrm>
              <a:off x="0" y="514604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2" name="object 72"/>
            <p:cNvSpPr/>
            <p:nvPr/>
          </p:nvSpPr>
          <p:spPr>
            <a:xfrm>
              <a:off x="0" y="522224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3" name="object 73"/>
            <p:cNvSpPr/>
            <p:nvPr/>
          </p:nvSpPr>
          <p:spPr>
            <a:xfrm>
              <a:off x="0" y="529844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4" name="object 74"/>
            <p:cNvSpPr/>
            <p:nvPr/>
          </p:nvSpPr>
          <p:spPr>
            <a:xfrm>
              <a:off x="0" y="537464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5" name="object 75"/>
            <p:cNvSpPr/>
            <p:nvPr/>
          </p:nvSpPr>
          <p:spPr>
            <a:xfrm>
              <a:off x="0" y="545084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6" name="object 76"/>
            <p:cNvSpPr/>
            <p:nvPr/>
          </p:nvSpPr>
          <p:spPr>
            <a:xfrm>
              <a:off x="0" y="5527040"/>
              <a:ext cx="9144000" cy="153669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7" name="object 77"/>
            <p:cNvSpPr/>
            <p:nvPr/>
          </p:nvSpPr>
          <p:spPr>
            <a:xfrm>
              <a:off x="0" y="560450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8" name="object 78"/>
            <p:cNvSpPr/>
            <p:nvPr/>
          </p:nvSpPr>
          <p:spPr>
            <a:xfrm>
              <a:off x="0" y="568070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9" name="object 79"/>
            <p:cNvSpPr/>
            <p:nvPr/>
          </p:nvSpPr>
          <p:spPr>
            <a:xfrm>
              <a:off x="0" y="575690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0" name="object 80"/>
            <p:cNvSpPr/>
            <p:nvPr/>
          </p:nvSpPr>
          <p:spPr>
            <a:xfrm>
              <a:off x="0" y="583310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1" name="object 81"/>
            <p:cNvSpPr/>
            <p:nvPr/>
          </p:nvSpPr>
          <p:spPr>
            <a:xfrm>
              <a:off x="0" y="590930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2" name="object 82"/>
            <p:cNvSpPr/>
            <p:nvPr/>
          </p:nvSpPr>
          <p:spPr>
            <a:xfrm>
              <a:off x="0" y="598550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3" name="object 83"/>
            <p:cNvSpPr/>
            <p:nvPr/>
          </p:nvSpPr>
          <p:spPr>
            <a:xfrm>
              <a:off x="0" y="606170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4" name="object 84"/>
            <p:cNvSpPr/>
            <p:nvPr/>
          </p:nvSpPr>
          <p:spPr>
            <a:xfrm>
              <a:off x="0" y="613790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5" name="object 85"/>
            <p:cNvSpPr/>
            <p:nvPr/>
          </p:nvSpPr>
          <p:spPr>
            <a:xfrm>
              <a:off x="0" y="621410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6" name="object 86"/>
            <p:cNvSpPr/>
            <p:nvPr/>
          </p:nvSpPr>
          <p:spPr>
            <a:xfrm>
              <a:off x="0" y="629030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7" name="object 87"/>
            <p:cNvSpPr/>
            <p:nvPr/>
          </p:nvSpPr>
          <p:spPr>
            <a:xfrm>
              <a:off x="0" y="6366509"/>
              <a:ext cx="9144000" cy="15367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8" name="object 88"/>
            <p:cNvSpPr/>
            <p:nvPr/>
          </p:nvSpPr>
          <p:spPr>
            <a:xfrm>
              <a:off x="0" y="6443979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9" name="object 89"/>
            <p:cNvSpPr/>
            <p:nvPr/>
          </p:nvSpPr>
          <p:spPr>
            <a:xfrm>
              <a:off x="0" y="652018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0" name="object 90"/>
            <p:cNvSpPr/>
            <p:nvPr/>
          </p:nvSpPr>
          <p:spPr>
            <a:xfrm>
              <a:off x="0" y="659638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1" name="object 91"/>
            <p:cNvSpPr/>
            <p:nvPr/>
          </p:nvSpPr>
          <p:spPr>
            <a:xfrm>
              <a:off x="0" y="6672580"/>
              <a:ext cx="9144000" cy="15240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2" name="object 92"/>
            <p:cNvSpPr/>
            <p:nvPr/>
          </p:nvSpPr>
          <p:spPr>
            <a:xfrm>
              <a:off x="0" y="6748780"/>
              <a:ext cx="9144000" cy="10922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3" name="object 93"/>
            <p:cNvSpPr/>
            <p:nvPr/>
          </p:nvSpPr>
          <p:spPr>
            <a:xfrm>
              <a:off x="7383742" y="3158489"/>
              <a:ext cx="776605" cy="696595"/>
            </a:xfrm>
            <a:custGeom>
              <a:avLst/>
              <a:gdLst/>
              <a:ahLst/>
              <a:cxnLst/>
              <a:rect l="l" t="t" r="r" b="b"/>
              <a:pathLst>
                <a:path w="776604" h="696595">
                  <a:moveTo>
                    <a:pt x="776008" y="558800"/>
                  </a:moveTo>
                  <a:lnTo>
                    <a:pt x="751192" y="502246"/>
                  </a:lnTo>
                  <a:lnTo>
                    <a:pt x="714184" y="417868"/>
                  </a:lnTo>
                  <a:lnTo>
                    <a:pt x="530898" y="0"/>
                  </a:lnTo>
                  <a:lnTo>
                    <a:pt x="368096" y="71653"/>
                  </a:lnTo>
                  <a:lnTo>
                    <a:pt x="362280" y="74218"/>
                  </a:lnTo>
                  <a:lnTo>
                    <a:pt x="335114" y="86169"/>
                  </a:lnTo>
                  <a:lnTo>
                    <a:pt x="0" y="233654"/>
                  </a:lnTo>
                  <a:lnTo>
                    <a:pt x="462876" y="696531"/>
                  </a:lnTo>
                  <a:lnTo>
                    <a:pt x="776008" y="5588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4" name="object 94"/>
            <p:cNvSpPr/>
            <p:nvPr/>
          </p:nvSpPr>
          <p:spPr>
            <a:xfrm>
              <a:off x="7048638" y="3377392"/>
              <a:ext cx="831850" cy="625475"/>
            </a:xfrm>
            <a:custGeom>
              <a:avLst/>
              <a:gdLst/>
              <a:ahLst/>
              <a:cxnLst/>
              <a:rect l="l" t="t" r="r" b="b"/>
              <a:pathLst>
                <a:path w="831850" h="625475">
                  <a:moveTo>
                    <a:pt x="368623" y="0"/>
                  </a:moveTo>
                  <a:lnTo>
                    <a:pt x="0" y="162236"/>
                  </a:lnTo>
                  <a:lnTo>
                    <a:pt x="462804" y="625041"/>
                  </a:lnTo>
                  <a:lnTo>
                    <a:pt x="831501" y="462877"/>
                  </a:lnTo>
                  <a:lnTo>
                    <a:pt x="36862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5" name="object 95"/>
            <p:cNvSpPr/>
            <p:nvPr/>
          </p:nvSpPr>
          <p:spPr>
            <a:xfrm>
              <a:off x="6713526" y="3525094"/>
              <a:ext cx="831215" cy="624840"/>
            </a:xfrm>
            <a:custGeom>
              <a:avLst/>
              <a:gdLst/>
              <a:ahLst/>
              <a:cxnLst/>
              <a:rect l="l" t="t" r="r" b="b"/>
              <a:pathLst>
                <a:path w="831215" h="624839">
                  <a:moveTo>
                    <a:pt x="368136" y="0"/>
                  </a:moveTo>
                  <a:lnTo>
                    <a:pt x="0" y="162021"/>
                  </a:lnTo>
                  <a:lnTo>
                    <a:pt x="462738" y="624760"/>
                  </a:lnTo>
                  <a:lnTo>
                    <a:pt x="830834" y="462861"/>
                  </a:lnTo>
                  <a:lnTo>
                    <a:pt x="36813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6" name="object 96"/>
            <p:cNvSpPr/>
            <p:nvPr/>
          </p:nvSpPr>
          <p:spPr>
            <a:xfrm>
              <a:off x="6378853" y="3672367"/>
              <a:ext cx="831215" cy="624840"/>
            </a:xfrm>
            <a:custGeom>
              <a:avLst/>
              <a:gdLst/>
              <a:ahLst/>
              <a:cxnLst/>
              <a:rect l="l" t="t" r="r" b="b"/>
              <a:pathLst>
                <a:path w="831215" h="624839">
                  <a:moveTo>
                    <a:pt x="368184" y="0"/>
                  </a:moveTo>
                  <a:lnTo>
                    <a:pt x="0" y="162042"/>
                  </a:lnTo>
                  <a:lnTo>
                    <a:pt x="462785" y="624665"/>
                  </a:lnTo>
                  <a:lnTo>
                    <a:pt x="830929" y="462745"/>
                  </a:lnTo>
                  <a:lnTo>
                    <a:pt x="36818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7" name="object 97"/>
            <p:cNvSpPr/>
            <p:nvPr/>
          </p:nvSpPr>
          <p:spPr>
            <a:xfrm>
              <a:off x="5709551" y="3819867"/>
              <a:ext cx="1165225" cy="772160"/>
            </a:xfrm>
            <a:custGeom>
              <a:avLst/>
              <a:gdLst/>
              <a:ahLst/>
              <a:cxnLst/>
              <a:rect l="l" t="t" r="r" b="b"/>
              <a:pathLst>
                <a:path w="1165225" h="772160">
                  <a:moveTo>
                    <a:pt x="1165047" y="462673"/>
                  </a:moveTo>
                  <a:lnTo>
                    <a:pt x="702373" y="0"/>
                  </a:lnTo>
                  <a:lnTo>
                    <a:pt x="367258" y="147485"/>
                  </a:lnTo>
                  <a:lnTo>
                    <a:pt x="333743" y="162229"/>
                  </a:lnTo>
                  <a:lnTo>
                    <a:pt x="0" y="309118"/>
                  </a:lnTo>
                  <a:lnTo>
                    <a:pt x="462432" y="771702"/>
                  </a:lnTo>
                  <a:lnTo>
                    <a:pt x="796340" y="624840"/>
                  </a:lnTo>
                  <a:lnTo>
                    <a:pt x="829868" y="610095"/>
                  </a:lnTo>
                  <a:lnTo>
                    <a:pt x="1165047" y="462673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8" name="object 98"/>
            <p:cNvSpPr/>
            <p:nvPr/>
          </p:nvSpPr>
          <p:spPr>
            <a:xfrm>
              <a:off x="5373447" y="4114656"/>
              <a:ext cx="831850" cy="624840"/>
            </a:xfrm>
            <a:custGeom>
              <a:avLst/>
              <a:gdLst/>
              <a:ahLst/>
              <a:cxnLst/>
              <a:rect l="l" t="t" r="r" b="b"/>
              <a:pathLst>
                <a:path w="831850" h="624839">
                  <a:moveTo>
                    <a:pt x="368648" y="0"/>
                  </a:moveTo>
                  <a:lnTo>
                    <a:pt x="0" y="162247"/>
                  </a:lnTo>
                  <a:lnTo>
                    <a:pt x="462586" y="624671"/>
                  </a:lnTo>
                  <a:lnTo>
                    <a:pt x="831308" y="462497"/>
                  </a:lnTo>
                  <a:lnTo>
                    <a:pt x="368648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9" name="object 99"/>
            <p:cNvSpPr/>
            <p:nvPr/>
          </p:nvSpPr>
          <p:spPr>
            <a:xfrm>
              <a:off x="5039380" y="4262153"/>
              <a:ext cx="830580" cy="624840"/>
            </a:xfrm>
            <a:custGeom>
              <a:avLst/>
              <a:gdLst/>
              <a:ahLst/>
              <a:cxnLst/>
              <a:rect l="l" t="t" r="r" b="b"/>
              <a:pathLst>
                <a:path w="830579" h="624839">
                  <a:moveTo>
                    <a:pt x="367581" y="0"/>
                  </a:moveTo>
                  <a:lnTo>
                    <a:pt x="0" y="161777"/>
                  </a:lnTo>
                  <a:lnTo>
                    <a:pt x="462295" y="624235"/>
                  </a:lnTo>
                  <a:lnTo>
                    <a:pt x="830174" y="462431"/>
                  </a:lnTo>
                  <a:lnTo>
                    <a:pt x="36758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0" name="object 100"/>
            <p:cNvSpPr/>
            <p:nvPr/>
          </p:nvSpPr>
          <p:spPr>
            <a:xfrm>
              <a:off x="4704615" y="4409651"/>
              <a:ext cx="829944" cy="624205"/>
            </a:xfrm>
            <a:custGeom>
              <a:avLst/>
              <a:gdLst/>
              <a:ahLst/>
              <a:cxnLst/>
              <a:rect l="l" t="t" r="r" b="b"/>
              <a:pathLst>
                <a:path w="829945" h="624204">
                  <a:moveTo>
                    <a:pt x="367210" y="0"/>
                  </a:moveTo>
                  <a:lnTo>
                    <a:pt x="0" y="161614"/>
                  </a:lnTo>
                  <a:lnTo>
                    <a:pt x="462341" y="623956"/>
                  </a:lnTo>
                  <a:lnTo>
                    <a:pt x="829737" y="462364"/>
                  </a:lnTo>
                  <a:lnTo>
                    <a:pt x="36721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1" name="object 101"/>
            <p:cNvSpPr/>
            <p:nvPr/>
          </p:nvSpPr>
          <p:spPr>
            <a:xfrm>
              <a:off x="4369503" y="4556517"/>
              <a:ext cx="831215" cy="624840"/>
            </a:xfrm>
            <a:custGeom>
              <a:avLst/>
              <a:gdLst/>
              <a:ahLst/>
              <a:cxnLst/>
              <a:rect l="l" t="t" r="r" b="b"/>
              <a:pathLst>
                <a:path w="831214" h="624839">
                  <a:moveTo>
                    <a:pt x="368623" y="0"/>
                  </a:moveTo>
                  <a:lnTo>
                    <a:pt x="0" y="162236"/>
                  </a:lnTo>
                  <a:lnTo>
                    <a:pt x="462275" y="624511"/>
                  </a:lnTo>
                  <a:lnTo>
                    <a:pt x="830972" y="462348"/>
                  </a:lnTo>
                  <a:lnTo>
                    <a:pt x="36862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2" name="object 102"/>
            <p:cNvSpPr/>
            <p:nvPr/>
          </p:nvSpPr>
          <p:spPr>
            <a:xfrm>
              <a:off x="4034390" y="4704138"/>
              <a:ext cx="830580" cy="624840"/>
            </a:xfrm>
            <a:custGeom>
              <a:avLst/>
              <a:gdLst/>
              <a:ahLst/>
              <a:cxnLst/>
              <a:rect l="l" t="t" r="r" b="b"/>
              <a:pathLst>
                <a:path w="830579" h="624839">
                  <a:moveTo>
                    <a:pt x="368319" y="0"/>
                  </a:moveTo>
                  <a:lnTo>
                    <a:pt x="0" y="162102"/>
                  </a:lnTo>
                  <a:lnTo>
                    <a:pt x="462209" y="624311"/>
                  </a:lnTo>
                  <a:lnTo>
                    <a:pt x="830488" y="462331"/>
                  </a:lnTo>
                  <a:lnTo>
                    <a:pt x="36831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3" name="object 103"/>
            <p:cNvSpPr/>
            <p:nvPr/>
          </p:nvSpPr>
          <p:spPr>
            <a:xfrm>
              <a:off x="3450590" y="4851501"/>
              <a:ext cx="1080135" cy="772160"/>
            </a:xfrm>
            <a:custGeom>
              <a:avLst/>
              <a:gdLst/>
              <a:ahLst/>
              <a:cxnLst/>
              <a:rect l="l" t="t" r="r" b="b"/>
              <a:pathLst>
                <a:path w="1080135" h="772160">
                  <a:moveTo>
                    <a:pt x="1079525" y="462216"/>
                  </a:moveTo>
                  <a:lnTo>
                    <a:pt x="617308" y="0"/>
                  </a:lnTo>
                  <a:lnTo>
                    <a:pt x="281940" y="147599"/>
                  </a:lnTo>
                  <a:lnTo>
                    <a:pt x="248678" y="162229"/>
                  </a:lnTo>
                  <a:lnTo>
                    <a:pt x="0" y="271678"/>
                  </a:lnTo>
                  <a:lnTo>
                    <a:pt x="97637" y="493788"/>
                  </a:lnTo>
                  <a:lnTo>
                    <a:pt x="375640" y="771791"/>
                  </a:lnTo>
                  <a:lnTo>
                    <a:pt x="710819" y="624382"/>
                  </a:lnTo>
                  <a:lnTo>
                    <a:pt x="1079525" y="462216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" name="object 104"/>
            <p:cNvSpPr/>
            <p:nvPr/>
          </p:nvSpPr>
          <p:spPr>
            <a:xfrm>
              <a:off x="3510372" y="5259163"/>
              <a:ext cx="349885" cy="421640"/>
            </a:xfrm>
            <a:custGeom>
              <a:avLst/>
              <a:gdLst/>
              <a:ahLst/>
              <a:cxnLst/>
              <a:rect l="l" t="t" r="r" b="b"/>
              <a:pathLst>
                <a:path w="349885" h="421639">
                  <a:moveTo>
                    <a:pt x="0" y="0"/>
                  </a:moveTo>
                  <a:lnTo>
                    <a:pt x="185327" y="421547"/>
                  </a:lnTo>
                  <a:lnTo>
                    <a:pt x="349388" y="349388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5" name="object 105"/>
            <p:cNvSpPr/>
            <p:nvPr/>
          </p:nvSpPr>
          <p:spPr>
            <a:xfrm>
              <a:off x="0" y="2438399"/>
              <a:ext cx="9144000" cy="3733800"/>
            </a:xfrm>
            <a:custGeom>
              <a:avLst/>
              <a:gdLst/>
              <a:ahLst/>
              <a:cxnLst/>
              <a:rect l="l" t="t" r="r" b="b"/>
              <a:pathLst>
                <a:path w="9144000" h="3733800">
                  <a:moveTo>
                    <a:pt x="4267200" y="2819400"/>
                  </a:moveTo>
                  <a:lnTo>
                    <a:pt x="4232656" y="2667000"/>
                  </a:lnTo>
                  <a:lnTo>
                    <a:pt x="4224020" y="2628900"/>
                  </a:lnTo>
                  <a:lnTo>
                    <a:pt x="3219450" y="2218690"/>
                  </a:lnTo>
                  <a:lnTo>
                    <a:pt x="3124200" y="2209800"/>
                  </a:lnTo>
                  <a:lnTo>
                    <a:pt x="1524000" y="2667000"/>
                  </a:lnTo>
                  <a:lnTo>
                    <a:pt x="0" y="1790700"/>
                  </a:lnTo>
                  <a:lnTo>
                    <a:pt x="0" y="2667000"/>
                  </a:lnTo>
                  <a:lnTo>
                    <a:pt x="1371600" y="3429000"/>
                  </a:lnTo>
                  <a:lnTo>
                    <a:pt x="2057400" y="3276600"/>
                  </a:lnTo>
                  <a:lnTo>
                    <a:pt x="2514600" y="3733800"/>
                  </a:lnTo>
                  <a:lnTo>
                    <a:pt x="3657600" y="3505200"/>
                  </a:lnTo>
                  <a:lnTo>
                    <a:pt x="3860800" y="3276600"/>
                  </a:lnTo>
                  <a:lnTo>
                    <a:pt x="4267200" y="2819400"/>
                  </a:lnTo>
                  <a:close/>
                </a:path>
                <a:path w="9144000" h="3733800">
                  <a:moveTo>
                    <a:pt x="9144000" y="0"/>
                  </a:moveTo>
                  <a:lnTo>
                    <a:pt x="8999220" y="3810"/>
                  </a:lnTo>
                  <a:lnTo>
                    <a:pt x="8952230" y="3810"/>
                  </a:lnTo>
                  <a:lnTo>
                    <a:pt x="8723630" y="41910"/>
                  </a:lnTo>
                  <a:lnTo>
                    <a:pt x="8685530" y="60960"/>
                  </a:lnTo>
                  <a:lnTo>
                    <a:pt x="8647430" y="90170"/>
                  </a:lnTo>
                  <a:lnTo>
                    <a:pt x="8637270" y="99060"/>
                  </a:lnTo>
                  <a:lnTo>
                    <a:pt x="8628380" y="109220"/>
                  </a:lnTo>
                  <a:lnTo>
                    <a:pt x="8430260" y="156210"/>
                  </a:lnTo>
                  <a:lnTo>
                    <a:pt x="8342630" y="175260"/>
                  </a:lnTo>
                  <a:lnTo>
                    <a:pt x="8247380" y="185420"/>
                  </a:lnTo>
                  <a:lnTo>
                    <a:pt x="7828280" y="242570"/>
                  </a:lnTo>
                  <a:lnTo>
                    <a:pt x="7608570" y="261620"/>
                  </a:lnTo>
                  <a:lnTo>
                    <a:pt x="7332980" y="289560"/>
                  </a:lnTo>
                  <a:lnTo>
                    <a:pt x="7256780" y="299720"/>
                  </a:lnTo>
                  <a:lnTo>
                    <a:pt x="7199630" y="299720"/>
                  </a:lnTo>
                  <a:lnTo>
                    <a:pt x="7151370" y="308610"/>
                  </a:lnTo>
                  <a:lnTo>
                    <a:pt x="7113270" y="308610"/>
                  </a:lnTo>
                  <a:lnTo>
                    <a:pt x="7104380" y="318770"/>
                  </a:lnTo>
                  <a:lnTo>
                    <a:pt x="7086600" y="327660"/>
                  </a:lnTo>
                  <a:lnTo>
                    <a:pt x="7039610" y="365760"/>
                  </a:lnTo>
                  <a:lnTo>
                    <a:pt x="6960870" y="414020"/>
                  </a:lnTo>
                  <a:lnTo>
                    <a:pt x="6875780" y="461010"/>
                  </a:lnTo>
                  <a:lnTo>
                    <a:pt x="6799580" y="509270"/>
                  </a:lnTo>
                  <a:lnTo>
                    <a:pt x="6723380" y="547370"/>
                  </a:lnTo>
                  <a:lnTo>
                    <a:pt x="6675120" y="575310"/>
                  </a:lnTo>
                  <a:lnTo>
                    <a:pt x="6666230" y="585470"/>
                  </a:lnTo>
                  <a:lnTo>
                    <a:pt x="6656070" y="585470"/>
                  </a:lnTo>
                  <a:lnTo>
                    <a:pt x="6494780" y="661670"/>
                  </a:lnTo>
                  <a:lnTo>
                    <a:pt x="6332220" y="726440"/>
                  </a:lnTo>
                  <a:lnTo>
                    <a:pt x="6266180" y="755650"/>
                  </a:lnTo>
                  <a:lnTo>
                    <a:pt x="6209030" y="774700"/>
                  </a:lnTo>
                  <a:lnTo>
                    <a:pt x="6172200" y="793750"/>
                  </a:lnTo>
                  <a:lnTo>
                    <a:pt x="6153150" y="802640"/>
                  </a:lnTo>
                  <a:lnTo>
                    <a:pt x="6123940" y="831850"/>
                  </a:lnTo>
                  <a:lnTo>
                    <a:pt x="6104890" y="859790"/>
                  </a:lnTo>
                  <a:lnTo>
                    <a:pt x="6096000" y="889000"/>
                  </a:lnTo>
                  <a:lnTo>
                    <a:pt x="6096000" y="916940"/>
                  </a:lnTo>
                  <a:lnTo>
                    <a:pt x="6057900" y="935990"/>
                  </a:lnTo>
                  <a:lnTo>
                    <a:pt x="5999480" y="974090"/>
                  </a:lnTo>
                  <a:lnTo>
                    <a:pt x="5970270" y="1012190"/>
                  </a:lnTo>
                  <a:lnTo>
                    <a:pt x="5913120" y="1107440"/>
                  </a:lnTo>
                  <a:lnTo>
                    <a:pt x="5885180" y="1155700"/>
                  </a:lnTo>
                  <a:lnTo>
                    <a:pt x="5855970" y="1202690"/>
                  </a:lnTo>
                  <a:lnTo>
                    <a:pt x="5845810" y="1231900"/>
                  </a:lnTo>
                  <a:lnTo>
                    <a:pt x="5826760" y="1250950"/>
                  </a:lnTo>
                  <a:lnTo>
                    <a:pt x="5808980" y="1259840"/>
                  </a:lnTo>
                  <a:lnTo>
                    <a:pt x="5779770" y="1278890"/>
                  </a:lnTo>
                  <a:lnTo>
                    <a:pt x="5732780" y="1308100"/>
                  </a:lnTo>
                  <a:lnTo>
                    <a:pt x="5647690" y="1355090"/>
                  </a:lnTo>
                  <a:lnTo>
                    <a:pt x="5466080" y="1469390"/>
                  </a:lnTo>
                  <a:lnTo>
                    <a:pt x="5350510" y="1545590"/>
                  </a:lnTo>
                  <a:lnTo>
                    <a:pt x="5332730" y="1574800"/>
                  </a:lnTo>
                  <a:lnTo>
                    <a:pt x="5332730" y="1621790"/>
                  </a:lnTo>
                  <a:lnTo>
                    <a:pt x="5350510" y="1651000"/>
                  </a:lnTo>
                  <a:lnTo>
                    <a:pt x="5398770" y="1659890"/>
                  </a:lnTo>
                  <a:lnTo>
                    <a:pt x="5466080" y="1659890"/>
                  </a:lnTo>
                  <a:lnTo>
                    <a:pt x="5542280" y="1640840"/>
                  </a:lnTo>
                  <a:lnTo>
                    <a:pt x="5638800" y="1621790"/>
                  </a:lnTo>
                  <a:lnTo>
                    <a:pt x="5751830" y="1593850"/>
                  </a:lnTo>
                  <a:lnTo>
                    <a:pt x="5864860" y="1555750"/>
                  </a:lnTo>
                  <a:lnTo>
                    <a:pt x="5980430" y="1507490"/>
                  </a:lnTo>
                  <a:lnTo>
                    <a:pt x="6172200" y="1422400"/>
                  </a:lnTo>
                  <a:lnTo>
                    <a:pt x="6228080" y="1393190"/>
                  </a:lnTo>
                  <a:lnTo>
                    <a:pt x="6236970" y="1384300"/>
                  </a:lnTo>
                  <a:lnTo>
                    <a:pt x="6294120" y="1384300"/>
                  </a:lnTo>
                  <a:lnTo>
                    <a:pt x="6361430" y="1374140"/>
                  </a:lnTo>
                  <a:lnTo>
                    <a:pt x="6465570" y="1346200"/>
                  </a:lnTo>
                  <a:lnTo>
                    <a:pt x="6591300" y="1316990"/>
                  </a:lnTo>
                  <a:lnTo>
                    <a:pt x="6865620" y="1259840"/>
                  </a:lnTo>
                  <a:lnTo>
                    <a:pt x="7020560" y="1240790"/>
                  </a:lnTo>
                  <a:lnTo>
                    <a:pt x="7161530" y="1231900"/>
                  </a:lnTo>
                  <a:lnTo>
                    <a:pt x="7256780" y="1240790"/>
                  </a:lnTo>
                  <a:lnTo>
                    <a:pt x="7371080" y="1278890"/>
                  </a:lnTo>
                  <a:lnTo>
                    <a:pt x="7486650" y="1327150"/>
                  </a:lnTo>
                  <a:lnTo>
                    <a:pt x="7580630" y="1384300"/>
                  </a:lnTo>
                  <a:lnTo>
                    <a:pt x="7637780" y="1441450"/>
                  </a:lnTo>
                  <a:lnTo>
                    <a:pt x="7656830" y="1479550"/>
                  </a:lnTo>
                  <a:lnTo>
                    <a:pt x="7656830" y="1507490"/>
                  </a:lnTo>
                  <a:lnTo>
                    <a:pt x="7646670" y="1536700"/>
                  </a:lnTo>
                  <a:lnTo>
                    <a:pt x="7618730" y="1574800"/>
                  </a:lnTo>
                  <a:lnTo>
                    <a:pt x="7570470" y="1593850"/>
                  </a:lnTo>
                  <a:lnTo>
                    <a:pt x="7505700" y="1621790"/>
                  </a:lnTo>
                  <a:lnTo>
                    <a:pt x="7399020" y="1651000"/>
                  </a:lnTo>
                  <a:lnTo>
                    <a:pt x="7313930" y="1689100"/>
                  </a:lnTo>
                  <a:lnTo>
                    <a:pt x="7237730" y="1717040"/>
                  </a:lnTo>
                  <a:lnTo>
                    <a:pt x="7170420" y="1746250"/>
                  </a:lnTo>
                  <a:lnTo>
                    <a:pt x="7123430" y="1774190"/>
                  </a:lnTo>
                  <a:lnTo>
                    <a:pt x="7094220" y="1793240"/>
                  </a:lnTo>
                  <a:lnTo>
                    <a:pt x="7067550" y="1822450"/>
                  </a:lnTo>
                  <a:lnTo>
                    <a:pt x="7048500" y="1841500"/>
                  </a:lnTo>
                  <a:lnTo>
                    <a:pt x="7029450" y="1888490"/>
                  </a:lnTo>
                  <a:lnTo>
                    <a:pt x="7039610" y="1917700"/>
                  </a:lnTo>
                  <a:lnTo>
                    <a:pt x="7048500" y="1936750"/>
                  </a:lnTo>
                  <a:lnTo>
                    <a:pt x="7067550" y="1955800"/>
                  </a:lnTo>
                  <a:lnTo>
                    <a:pt x="7094220" y="1955800"/>
                  </a:lnTo>
                  <a:lnTo>
                    <a:pt x="7123430" y="1945640"/>
                  </a:lnTo>
                  <a:lnTo>
                    <a:pt x="7161530" y="1945640"/>
                  </a:lnTo>
                  <a:lnTo>
                    <a:pt x="7256780" y="1936750"/>
                  </a:lnTo>
                  <a:lnTo>
                    <a:pt x="7352030" y="1926590"/>
                  </a:lnTo>
                  <a:lnTo>
                    <a:pt x="7447280" y="1917700"/>
                  </a:lnTo>
                  <a:lnTo>
                    <a:pt x="7543800" y="1898650"/>
                  </a:lnTo>
                  <a:lnTo>
                    <a:pt x="7580630" y="1888490"/>
                  </a:lnTo>
                  <a:lnTo>
                    <a:pt x="7608570" y="1879600"/>
                  </a:lnTo>
                  <a:lnTo>
                    <a:pt x="7627620" y="1869440"/>
                  </a:lnTo>
                  <a:lnTo>
                    <a:pt x="7637780" y="1869440"/>
                  </a:lnTo>
                  <a:lnTo>
                    <a:pt x="7656830" y="1860550"/>
                  </a:lnTo>
                  <a:lnTo>
                    <a:pt x="7694930" y="1850390"/>
                  </a:lnTo>
                  <a:lnTo>
                    <a:pt x="7760970" y="1822450"/>
                  </a:lnTo>
                  <a:lnTo>
                    <a:pt x="7837170" y="1793240"/>
                  </a:lnTo>
                  <a:lnTo>
                    <a:pt x="8001000" y="1736090"/>
                  </a:lnTo>
                  <a:lnTo>
                    <a:pt x="8065770" y="1708150"/>
                  </a:lnTo>
                  <a:lnTo>
                    <a:pt x="8122920" y="1689100"/>
                  </a:lnTo>
                  <a:lnTo>
                    <a:pt x="8209280" y="1651000"/>
                  </a:lnTo>
                  <a:lnTo>
                    <a:pt x="8266430" y="1593850"/>
                  </a:lnTo>
                  <a:lnTo>
                    <a:pt x="8304530" y="1526540"/>
                  </a:lnTo>
                  <a:lnTo>
                    <a:pt x="8332470" y="1479550"/>
                  </a:lnTo>
                  <a:lnTo>
                    <a:pt x="8399780" y="1374140"/>
                  </a:lnTo>
                  <a:lnTo>
                    <a:pt x="8484870" y="1270000"/>
                  </a:lnTo>
                  <a:lnTo>
                    <a:pt x="8522970" y="1231900"/>
                  </a:lnTo>
                  <a:lnTo>
                    <a:pt x="8580120" y="1174750"/>
                  </a:lnTo>
                  <a:lnTo>
                    <a:pt x="8685530" y="1098550"/>
                  </a:lnTo>
                  <a:lnTo>
                    <a:pt x="8770620" y="1031240"/>
                  </a:lnTo>
                  <a:lnTo>
                    <a:pt x="8846820" y="984250"/>
                  </a:lnTo>
                  <a:lnTo>
                    <a:pt x="8895080" y="946150"/>
                  </a:lnTo>
                  <a:lnTo>
                    <a:pt x="9142730" y="821690"/>
                  </a:lnTo>
                  <a:lnTo>
                    <a:pt x="9142730" y="90170"/>
                  </a:lnTo>
                  <a:lnTo>
                    <a:pt x="9144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6" name="object 106"/>
            <p:cNvSpPr/>
            <p:nvPr/>
          </p:nvSpPr>
          <p:spPr>
            <a:xfrm>
              <a:off x="8957887" y="2773679"/>
              <a:ext cx="186112" cy="189230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7" name="object 107"/>
            <p:cNvSpPr/>
            <p:nvPr/>
          </p:nvSpPr>
          <p:spPr>
            <a:xfrm>
              <a:off x="8852329" y="2677089"/>
              <a:ext cx="292100" cy="292100"/>
            </a:xfrm>
            <a:custGeom>
              <a:avLst/>
              <a:gdLst/>
              <a:ahLst/>
              <a:cxnLst/>
              <a:rect l="l" t="t" r="r" b="b"/>
              <a:pathLst>
                <a:path w="292100" h="292100">
                  <a:moveTo>
                    <a:pt x="291670" y="0"/>
                  </a:moveTo>
                  <a:lnTo>
                    <a:pt x="0" y="291499"/>
                  </a:lnTo>
                  <a:lnTo>
                    <a:pt x="113870" y="282010"/>
                  </a:lnTo>
                  <a:lnTo>
                    <a:pt x="291670" y="104210"/>
                  </a:lnTo>
                  <a:lnTo>
                    <a:pt x="29167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8" name="object 108"/>
            <p:cNvSpPr/>
            <p:nvPr/>
          </p:nvSpPr>
          <p:spPr>
            <a:xfrm>
              <a:off x="8747297" y="2580639"/>
              <a:ext cx="396875" cy="396875"/>
            </a:xfrm>
            <a:custGeom>
              <a:avLst/>
              <a:gdLst/>
              <a:ahLst/>
              <a:cxnLst/>
              <a:rect l="l" t="t" r="r" b="b"/>
              <a:pathLst>
                <a:path w="396875" h="396875">
                  <a:moveTo>
                    <a:pt x="396701" y="0"/>
                  </a:moveTo>
                  <a:lnTo>
                    <a:pt x="0" y="396701"/>
                  </a:lnTo>
                  <a:lnTo>
                    <a:pt x="113607" y="387234"/>
                  </a:lnTo>
                  <a:lnTo>
                    <a:pt x="396701" y="104139"/>
                  </a:lnTo>
                  <a:lnTo>
                    <a:pt x="39670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9" name="object 109"/>
            <p:cNvSpPr/>
            <p:nvPr/>
          </p:nvSpPr>
          <p:spPr>
            <a:xfrm>
              <a:off x="8628062" y="2484120"/>
              <a:ext cx="516255" cy="516255"/>
            </a:xfrm>
            <a:custGeom>
              <a:avLst/>
              <a:gdLst/>
              <a:ahLst/>
              <a:cxnLst/>
              <a:rect l="l" t="t" r="r" b="b"/>
              <a:pathLst>
                <a:path w="516254" h="516255">
                  <a:moveTo>
                    <a:pt x="515937" y="0"/>
                  </a:moveTo>
                  <a:lnTo>
                    <a:pt x="0" y="515937"/>
                  </a:lnTo>
                  <a:lnTo>
                    <a:pt x="109537" y="494029"/>
                  </a:lnTo>
                  <a:lnTo>
                    <a:pt x="127548" y="492529"/>
                  </a:lnTo>
                  <a:lnTo>
                    <a:pt x="515937" y="104139"/>
                  </a:lnTo>
                  <a:lnTo>
                    <a:pt x="51593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3809" y="2438400"/>
              <a:ext cx="650240" cy="599440"/>
            </a:xfrm>
            <a:custGeom>
              <a:avLst/>
              <a:gdLst/>
              <a:ahLst/>
              <a:cxnLst/>
              <a:rect l="l" t="t" r="r" b="b"/>
              <a:pathLst>
                <a:path w="650240" h="599439">
                  <a:moveTo>
                    <a:pt x="650190" y="0"/>
                  </a:moveTo>
                  <a:lnTo>
                    <a:pt x="595580" y="5079"/>
                  </a:lnTo>
                  <a:lnTo>
                    <a:pt x="594289" y="5100"/>
                  </a:lnTo>
                  <a:lnTo>
                    <a:pt x="0" y="599390"/>
                  </a:lnTo>
                  <a:lnTo>
                    <a:pt x="21540" y="584200"/>
                  </a:lnTo>
                  <a:lnTo>
                    <a:pt x="144168" y="559674"/>
                  </a:lnTo>
                  <a:lnTo>
                    <a:pt x="650190" y="53356"/>
                  </a:lnTo>
                  <a:lnTo>
                    <a:pt x="65019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1" name="object 111"/>
            <p:cNvSpPr/>
            <p:nvPr/>
          </p:nvSpPr>
          <p:spPr>
            <a:xfrm>
              <a:off x="8250778" y="2442828"/>
              <a:ext cx="845819" cy="741680"/>
            </a:xfrm>
            <a:custGeom>
              <a:avLst/>
              <a:gdLst/>
              <a:ahLst/>
              <a:cxnLst/>
              <a:rect l="l" t="t" r="r" b="b"/>
              <a:pathLst>
                <a:path w="845820" h="741680">
                  <a:moveTo>
                    <a:pt x="845613" y="0"/>
                  </a:moveTo>
                  <a:lnTo>
                    <a:pt x="838611" y="651"/>
                  </a:lnTo>
                  <a:lnTo>
                    <a:pt x="739257" y="2215"/>
                  </a:lnTo>
                  <a:lnTo>
                    <a:pt x="0" y="741473"/>
                  </a:lnTo>
                  <a:lnTo>
                    <a:pt x="44861" y="734711"/>
                  </a:lnTo>
                  <a:lnTo>
                    <a:pt x="264571" y="579771"/>
                  </a:lnTo>
                  <a:lnTo>
                    <a:pt x="266159" y="579453"/>
                  </a:lnTo>
                  <a:lnTo>
                    <a:pt x="84561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2" name="object 112"/>
            <p:cNvSpPr/>
            <p:nvPr/>
          </p:nvSpPr>
          <p:spPr>
            <a:xfrm>
              <a:off x="8137128" y="2444921"/>
              <a:ext cx="861060" cy="756920"/>
            </a:xfrm>
            <a:custGeom>
              <a:avLst/>
              <a:gdLst/>
              <a:ahLst/>
              <a:cxnLst/>
              <a:rect l="l" t="t" r="r" b="b"/>
              <a:pathLst>
                <a:path w="861059" h="756919">
                  <a:moveTo>
                    <a:pt x="860741" y="0"/>
                  </a:moveTo>
                  <a:lnTo>
                    <a:pt x="790971" y="1098"/>
                  </a:lnTo>
                  <a:lnTo>
                    <a:pt x="746403" y="10107"/>
                  </a:lnTo>
                  <a:lnTo>
                    <a:pt x="0" y="756510"/>
                  </a:lnTo>
                  <a:lnTo>
                    <a:pt x="123745" y="737858"/>
                  </a:lnTo>
                  <a:lnTo>
                    <a:pt x="86074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3" name="object 113"/>
            <p:cNvSpPr/>
            <p:nvPr/>
          </p:nvSpPr>
          <p:spPr>
            <a:xfrm>
              <a:off x="8023478" y="2452756"/>
              <a:ext cx="871855" cy="765810"/>
            </a:xfrm>
            <a:custGeom>
              <a:avLst/>
              <a:gdLst/>
              <a:ahLst/>
              <a:cxnLst/>
              <a:rect l="l" t="t" r="r" b="b"/>
              <a:pathLst>
                <a:path w="871854" h="765810">
                  <a:moveTo>
                    <a:pt x="871292" y="0"/>
                  </a:moveTo>
                  <a:lnTo>
                    <a:pt x="739081" y="26723"/>
                  </a:lnTo>
                  <a:lnTo>
                    <a:pt x="0" y="765804"/>
                  </a:lnTo>
                  <a:lnTo>
                    <a:pt x="124723" y="747005"/>
                  </a:lnTo>
                  <a:lnTo>
                    <a:pt x="8712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4" name="object 114"/>
            <p:cNvSpPr/>
            <p:nvPr/>
          </p:nvSpPr>
          <p:spPr>
            <a:xfrm>
              <a:off x="7909828" y="2477488"/>
              <a:ext cx="862965" cy="758825"/>
            </a:xfrm>
            <a:custGeom>
              <a:avLst/>
              <a:gdLst/>
              <a:ahLst/>
              <a:cxnLst/>
              <a:rect l="l" t="t" r="r" b="b"/>
              <a:pathLst>
                <a:path w="862965" h="758825">
                  <a:moveTo>
                    <a:pt x="862584" y="0"/>
                  </a:moveTo>
                  <a:lnTo>
                    <a:pt x="779511" y="16791"/>
                  </a:lnTo>
                  <a:lnTo>
                    <a:pt x="717281" y="75211"/>
                  </a:lnTo>
                  <a:lnTo>
                    <a:pt x="675026" y="83176"/>
                  </a:lnTo>
                  <a:lnTo>
                    <a:pt x="0" y="758202"/>
                  </a:lnTo>
                  <a:lnTo>
                    <a:pt x="123926" y="739523"/>
                  </a:lnTo>
                  <a:lnTo>
                    <a:pt x="86258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5" name="object 115"/>
            <p:cNvSpPr/>
            <p:nvPr/>
          </p:nvSpPr>
          <p:spPr>
            <a:xfrm>
              <a:off x="7782277" y="2558554"/>
              <a:ext cx="814069" cy="708660"/>
            </a:xfrm>
            <a:custGeom>
              <a:avLst/>
              <a:gdLst/>
              <a:ahLst/>
              <a:cxnLst/>
              <a:rect l="l" t="t" r="r" b="b"/>
              <a:pathLst>
                <a:path w="814070" h="708660">
                  <a:moveTo>
                    <a:pt x="813773" y="0"/>
                  </a:moveTo>
                  <a:lnTo>
                    <a:pt x="683637" y="24530"/>
                  </a:lnTo>
                  <a:lnTo>
                    <a:pt x="0" y="708167"/>
                  </a:lnTo>
                  <a:lnTo>
                    <a:pt x="75212" y="685025"/>
                  </a:lnTo>
                  <a:lnTo>
                    <a:pt x="138715" y="675454"/>
                  </a:lnTo>
                  <a:lnTo>
                    <a:pt x="81377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6" name="object 116"/>
            <p:cNvSpPr/>
            <p:nvPr/>
          </p:nvSpPr>
          <p:spPr>
            <a:xfrm>
              <a:off x="7642859" y="2580725"/>
              <a:ext cx="835660" cy="728980"/>
            </a:xfrm>
            <a:custGeom>
              <a:avLst/>
              <a:gdLst/>
              <a:ahLst/>
              <a:cxnLst/>
              <a:rect l="l" t="t" r="r" b="b"/>
              <a:pathLst>
                <a:path w="835659" h="728979">
                  <a:moveTo>
                    <a:pt x="835575" y="0"/>
                  </a:moveTo>
                  <a:lnTo>
                    <a:pt x="704115" y="24780"/>
                  </a:lnTo>
                  <a:lnTo>
                    <a:pt x="0" y="728895"/>
                  </a:lnTo>
                  <a:lnTo>
                    <a:pt x="154093" y="681481"/>
                  </a:lnTo>
                  <a:lnTo>
                    <a:pt x="83557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7" name="object 117"/>
            <p:cNvSpPr/>
            <p:nvPr/>
          </p:nvSpPr>
          <p:spPr>
            <a:xfrm>
              <a:off x="7503441" y="2603144"/>
              <a:ext cx="856615" cy="749935"/>
            </a:xfrm>
            <a:custGeom>
              <a:avLst/>
              <a:gdLst/>
              <a:ahLst/>
              <a:cxnLst/>
              <a:rect l="l" t="t" r="r" b="b"/>
              <a:pathLst>
                <a:path w="856615" h="749935">
                  <a:moveTo>
                    <a:pt x="856052" y="0"/>
                  </a:moveTo>
                  <a:lnTo>
                    <a:pt x="726157" y="24485"/>
                  </a:lnTo>
                  <a:lnTo>
                    <a:pt x="724736" y="24636"/>
                  </a:lnTo>
                  <a:lnTo>
                    <a:pt x="0" y="749372"/>
                  </a:lnTo>
                  <a:lnTo>
                    <a:pt x="154093" y="701959"/>
                  </a:lnTo>
                  <a:lnTo>
                    <a:pt x="8560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8" name="object 118"/>
            <p:cNvSpPr/>
            <p:nvPr/>
          </p:nvSpPr>
          <p:spPr>
            <a:xfrm>
              <a:off x="7370143" y="2625564"/>
              <a:ext cx="870585" cy="765810"/>
            </a:xfrm>
            <a:custGeom>
              <a:avLst/>
              <a:gdLst/>
              <a:ahLst/>
              <a:cxnLst/>
              <a:rect l="l" t="t" r="r" b="b"/>
              <a:pathLst>
                <a:path w="870584" h="765810">
                  <a:moveTo>
                    <a:pt x="870410" y="0"/>
                  </a:moveTo>
                  <a:lnTo>
                    <a:pt x="859455" y="2064"/>
                  </a:lnTo>
                  <a:lnTo>
                    <a:pt x="749980" y="13750"/>
                  </a:lnTo>
                  <a:lnTo>
                    <a:pt x="0" y="763730"/>
                  </a:lnTo>
                  <a:lnTo>
                    <a:pt x="8555" y="765335"/>
                  </a:lnTo>
                  <a:lnTo>
                    <a:pt x="147973" y="722437"/>
                  </a:lnTo>
                  <a:lnTo>
                    <a:pt x="87041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9" name="object 119"/>
            <p:cNvSpPr/>
            <p:nvPr/>
          </p:nvSpPr>
          <p:spPr>
            <a:xfrm>
              <a:off x="7288864" y="2638101"/>
              <a:ext cx="842644" cy="753110"/>
            </a:xfrm>
            <a:custGeom>
              <a:avLst/>
              <a:gdLst/>
              <a:ahLst/>
              <a:cxnLst/>
              <a:rect l="l" t="t" r="r" b="b"/>
              <a:pathLst>
                <a:path w="842645" h="753110">
                  <a:moveTo>
                    <a:pt x="842634" y="0"/>
                  </a:moveTo>
                  <a:lnTo>
                    <a:pt x="723206" y="12747"/>
                  </a:lnTo>
                  <a:lnTo>
                    <a:pt x="383459" y="352494"/>
                  </a:lnTo>
                  <a:lnTo>
                    <a:pt x="445435" y="367988"/>
                  </a:lnTo>
                  <a:lnTo>
                    <a:pt x="335590" y="400364"/>
                  </a:lnTo>
                  <a:lnTo>
                    <a:pt x="0" y="735954"/>
                  </a:lnTo>
                  <a:lnTo>
                    <a:pt x="89835" y="752798"/>
                  </a:lnTo>
                  <a:lnTo>
                    <a:pt x="84263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0" name="object 120"/>
            <p:cNvSpPr/>
            <p:nvPr/>
          </p:nvSpPr>
          <p:spPr>
            <a:xfrm>
              <a:off x="7207584" y="2649635"/>
              <a:ext cx="815975" cy="726440"/>
            </a:xfrm>
            <a:custGeom>
              <a:avLst/>
              <a:gdLst/>
              <a:ahLst/>
              <a:cxnLst/>
              <a:rect l="l" t="t" r="r" b="b"/>
              <a:pathLst>
                <a:path w="815975" h="726439">
                  <a:moveTo>
                    <a:pt x="815860" y="0"/>
                  </a:moveTo>
                  <a:lnTo>
                    <a:pt x="696432" y="12747"/>
                  </a:lnTo>
                  <a:lnTo>
                    <a:pt x="387523" y="321656"/>
                  </a:lnTo>
                  <a:lnTo>
                    <a:pt x="472867" y="342992"/>
                  </a:lnTo>
                  <a:lnTo>
                    <a:pt x="815860" y="0"/>
                  </a:lnTo>
                  <a:close/>
                </a:path>
                <a:path w="815975" h="726439">
                  <a:moveTo>
                    <a:pt x="431276" y="384584"/>
                  </a:moveTo>
                  <a:lnTo>
                    <a:pt x="280013" y="429166"/>
                  </a:lnTo>
                  <a:lnTo>
                    <a:pt x="0" y="709180"/>
                  </a:lnTo>
                  <a:lnTo>
                    <a:pt x="89835" y="726024"/>
                  </a:lnTo>
                  <a:lnTo>
                    <a:pt x="431276" y="384584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1" name="object 121"/>
            <p:cNvSpPr/>
            <p:nvPr/>
          </p:nvSpPr>
          <p:spPr>
            <a:xfrm>
              <a:off x="7126304" y="2661169"/>
              <a:ext cx="789305" cy="699770"/>
            </a:xfrm>
            <a:custGeom>
              <a:avLst/>
              <a:gdLst/>
              <a:ahLst/>
              <a:cxnLst/>
              <a:rect l="l" t="t" r="r" b="b"/>
              <a:pathLst>
                <a:path w="789304" h="699770">
                  <a:moveTo>
                    <a:pt x="482265" y="306820"/>
                  </a:moveTo>
                  <a:lnTo>
                    <a:pt x="455595" y="306820"/>
                  </a:lnTo>
                  <a:lnTo>
                    <a:pt x="476931" y="312154"/>
                  </a:lnTo>
                  <a:lnTo>
                    <a:pt x="482265" y="306820"/>
                  </a:lnTo>
                  <a:close/>
                </a:path>
                <a:path w="789304" h="699770">
                  <a:moveTo>
                    <a:pt x="789086" y="0"/>
                  </a:moveTo>
                  <a:lnTo>
                    <a:pt x="669658" y="12747"/>
                  </a:lnTo>
                  <a:lnTo>
                    <a:pt x="370802" y="311604"/>
                  </a:lnTo>
                  <a:lnTo>
                    <a:pt x="455595" y="306820"/>
                  </a:lnTo>
                  <a:lnTo>
                    <a:pt x="482265" y="306820"/>
                  </a:lnTo>
                  <a:lnTo>
                    <a:pt x="789086" y="0"/>
                  </a:lnTo>
                  <a:close/>
                </a:path>
                <a:path w="789304" h="699770">
                  <a:moveTo>
                    <a:pt x="375699" y="413387"/>
                  </a:moveTo>
                  <a:lnTo>
                    <a:pt x="224436" y="457969"/>
                  </a:lnTo>
                  <a:lnTo>
                    <a:pt x="0" y="682406"/>
                  </a:lnTo>
                  <a:lnTo>
                    <a:pt x="89835" y="699250"/>
                  </a:lnTo>
                  <a:lnTo>
                    <a:pt x="375699" y="413387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2" name="object 122"/>
            <p:cNvSpPr/>
            <p:nvPr/>
          </p:nvSpPr>
          <p:spPr>
            <a:xfrm>
              <a:off x="7024120" y="2672702"/>
              <a:ext cx="783590" cy="676910"/>
            </a:xfrm>
            <a:custGeom>
              <a:avLst/>
              <a:gdLst/>
              <a:ahLst/>
              <a:cxnLst/>
              <a:rect l="l" t="t" r="r" b="b"/>
              <a:pathLst>
                <a:path w="783590" h="676910">
                  <a:moveTo>
                    <a:pt x="341026" y="442189"/>
                  </a:moveTo>
                  <a:lnTo>
                    <a:pt x="189764" y="486772"/>
                  </a:lnTo>
                  <a:lnTo>
                    <a:pt x="0" y="676536"/>
                  </a:lnTo>
                  <a:lnTo>
                    <a:pt x="49779" y="661046"/>
                  </a:lnTo>
                  <a:lnTo>
                    <a:pt x="122169" y="661046"/>
                  </a:lnTo>
                  <a:lnTo>
                    <a:pt x="341026" y="442189"/>
                  </a:lnTo>
                  <a:close/>
                </a:path>
                <a:path w="783590" h="676910">
                  <a:moveTo>
                    <a:pt x="122169" y="661046"/>
                  </a:moveTo>
                  <a:lnTo>
                    <a:pt x="49779" y="661046"/>
                  </a:lnTo>
                  <a:lnTo>
                    <a:pt x="110739" y="672476"/>
                  </a:lnTo>
                  <a:lnTo>
                    <a:pt x="122169" y="661046"/>
                  </a:lnTo>
                  <a:close/>
                </a:path>
                <a:path w="783590" h="676910">
                  <a:moveTo>
                    <a:pt x="783216" y="0"/>
                  </a:moveTo>
                  <a:lnTo>
                    <a:pt x="663788" y="12747"/>
                  </a:lnTo>
                  <a:lnTo>
                    <a:pt x="496210" y="180326"/>
                  </a:lnTo>
                  <a:lnTo>
                    <a:pt x="571749" y="189876"/>
                  </a:lnTo>
                  <a:lnTo>
                    <a:pt x="479569" y="196967"/>
                  </a:lnTo>
                  <a:lnTo>
                    <a:pt x="370696" y="305840"/>
                  </a:lnTo>
                  <a:lnTo>
                    <a:pt x="483754" y="299462"/>
                  </a:lnTo>
                  <a:lnTo>
                    <a:pt x="78321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3" name="object 123"/>
            <p:cNvSpPr/>
            <p:nvPr/>
          </p:nvSpPr>
          <p:spPr>
            <a:xfrm>
              <a:off x="6883999" y="2684236"/>
              <a:ext cx="815340" cy="708660"/>
            </a:xfrm>
            <a:custGeom>
              <a:avLst/>
              <a:gdLst/>
              <a:ahLst/>
              <a:cxnLst/>
              <a:rect l="l" t="t" r="r" b="b"/>
              <a:pathLst>
                <a:path w="815340" h="708660">
                  <a:moveTo>
                    <a:pt x="344291" y="470992"/>
                  </a:moveTo>
                  <a:lnTo>
                    <a:pt x="193028" y="515575"/>
                  </a:lnTo>
                  <a:lnTo>
                    <a:pt x="115958" y="592645"/>
                  </a:lnTo>
                  <a:lnTo>
                    <a:pt x="113700" y="605063"/>
                  </a:lnTo>
                  <a:lnTo>
                    <a:pt x="98964" y="609639"/>
                  </a:lnTo>
                  <a:lnTo>
                    <a:pt x="0" y="708604"/>
                  </a:lnTo>
                  <a:lnTo>
                    <a:pt x="154870" y="660413"/>
                  </a:lnTo>
                  <a:lnTo>
                    <a:pt x="344291" y="470992"/>
                  </a:lnTo>
                  <a:close/>
                </a:path>
                <a:path w="815340" h="708660">
                  <a:moveTo>
                    <a:pt x="815284" y="0"/>
                  </a:moveTo>
                  <a:lnTo>
                    <a:pt x="695856" y="12747"/>
                  </a:lnTo>
                  <a:lnTo>
                    <a:pt x="549129" y="159474"/>
                  </a:lnTo>
                  <a:lnTo>
                    <a:pt x="601380" y="164373"/>
                  </a:lnTo>
                  <a:lnTo>
                    <a:pt x="645351" y="169932"/>
                  </a:lnTo>
                  <a:lnTo>
                    <a:pt x="815284" y="0"/>
                  </a:lnTo>
                  <a:close/>
                </a:path>
                <a:path w="815340" h="708660">
                  <a:moveTo>
                    <a:pt x="630696" y="184587"/>
                  </a:moveTo>
                  <a:lnTo>
                    <a:pt x="515126" y="193477"/>
                  </a:lnTo>
                  <a:lnTo>
                    <a:pt x="408527" y="300076"/>
                  </a:lnTo>
                  <a:lnTo>
                    <a:pt x="521584" y="293699"/>
                  </a:lnTo>
                  <a:lnTo>
                    <a:pt x="630696" y="184587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4" name="object 124"/>
            <p:cNvSpPr/>
            <p:nvPr/>
          </p:nvSpPr>
          <p:spPr>
            <a:xfrm>
              <a:off x="6747565" y="2695770"/>
              <a:ext cx="843915" cy="739775"/>
            </a:xfrm>
            <a:custGeom>
              <a:avLst/>
              <a:gdLst/>
              <a:ahLst/>
              <a:cxnLst/>
              <a:rect l="l" t="t" r="r" b="b"/>
              <a:pathLst>
                <a:path w="843915" h="739775">
                  <a:moveTo>
                    <a:pt x="250134" y="593529"/>
                  </a:moveTo>
                  <a:lnTo>
                    <a:pt x="99091" y="640432"/>
                  </a:lnTo>
                  <a:lnTo>
                    <a:pt x="0" y="739523"/>
                  </a:lnTo>
                  <a:lnTo>
                    <a:pt x="151183" y="692480"/>
                  </a:lnTo>
                  <a:lnTo>
                    <a:pt x="250134" y="593529"/>
                  </a:lnTo>
                  <a:close/>
                </a:path>
                <a:path w="843915" h="739775">
                  <a:moveTo>
                    <a:pt x="343868" y="499795"/>
                  </a:moveTo>
                  <a:lnTo>
                    <a:pt x="262834" y="523679"/>
                  </a:lnTo>
                  <a:lnTo>
                    <a:pt x="250134" y="593529"/>
                  </a:lnTo>
                  <a:lnTo>
                    <a:pt x="343868" y="499795"/>
                  </a:lnTo>
                  <a:close/>
                </a:path>
                <a:path w="843915" h="739775">
                  <a:moveTo>
                    <a:pt x="843663" y="0"/>
                  </a:moveTo>
                  <a:lnTo>
                    <a:pt x="803854" y="4249"/>
                  </a:lnTo>
                  <a:lnTo>
                    <a:pt x="724940" y="14583"/>
                  </a:lnTo>
                  <a:lnTo>
                    <a:pt x="599638" y="139885"/>
                  </a:lnTo>
                  <a:lnTo>
                    <a:pt x="694852" y="148811"/>
                  </a:lnTo>
                  <a:lnTo>
                    <a:pt x="843663" y="0"/>
                  </a:lnTo>
                  <a:close/>
                </a:path>
                <a:path w="843915" h="739775">
                  <a:moveTo>
                    <a:pt x="662566" y="181096"/>
                  </a:moveTo>
                  <a:lnTo>
                    <a:pt x="549748" y="189775"/>
                  </a:lnTo>
                  <a:lnTo>
                    <a:pt x="445362" y="294161"/>
                  </a:lnTo>
                  <a:lnTo>
                    <a:pt x="555728" y="287935"/>
                  </a:lnTo>
                  <a:lnTo>
                    <a:pt x="662566" y="181096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5" name="object 125"/>
            <p:cNvSpPr/>
            <p:nvPr/>
          </p:nvSpPr>
          <p:spPr>
            <a:xfrm>
              <a:off x="6604077" y="2709205"/>
              <a:ext cx="877569" cy="770890"/>
            </a:xfrm>
            <a:custGeom>
              <a:avLst/>
              <a:gdLst/>
              <a:ahLst/>
              <a:cxnLst/>
              <a:rect l="l" t="t" r="r" b="b"/>
              <a:pathLst>
                <a:path w="877570" h="770889">
                  <a:moveTo>
                    <a:pt x="253631" y="623565"/>
                  </a:moveTo>
                  <a:lnTo>
                    <a:pt x="99309" y="671486"/>
                  </a:lnTo>
                  <a:lnTo>
                    <a:pt x="0" y="770737"/>
                  </a:lnTo>
                  <a:lnTo>
                    <a:pt x="154550" y="722646"/>
                  </a:lnTo>
                  <a:lnTo>
                    <a:pt x="253631" y="623565"/>
                  </a:lnTo>
                  <a:close/>
                </a:path>
                <a:path w="877570" h="770889">
                  <a:moveTo>
                    <a:pt x="877196" y="0"/>
                  </a:moveTo>
                  <a:lnTo>
                    <a:pt x="755204" y="15975"/>
                  </a:lnTo>
                  <a:lnTo>
                    <a:pt x="653108" y="118011"/>
                  </a:lnTo>
                  <a:lnTo>
                    <a:pt x="750093" y="127103"/>
                  </a:lnTo>
                  <a:lnTo>
                    <a:pt x="877196" y="0"/>
                  </a:lnTo>
                  <a:close/>
                </a:path>
                <a:path w="877570" h="770889">
                  <a:moveTo>
                    <a:pt x="701491" y="175705"/>
                  </a:moveTo>
                  <a:lnTo>
                    <a:pt x="586532" y="184548"/>
                  </a:lnTo>
                  <a:lnTo>
                    <a:pt x="484402" y="286618"/>
                  </a:lnTo>
                  <a:lnTo>
                    <a:pt x="596925" y="280270"/>
                  </a:lnTo>
                  <a:lnTo>
                    <a:pt x="701491" y="175705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6" name="object 126"/>
            <p:cNvSpPr/>
            <p:nvPr/>
          </p:nvSpPr>
          <p:spPr>
            <a:xfrm>
              <a:off x="6467323" y="2723749"/>
              <a:ext cx="902969" cy="798830"/>
            </a:xfrm>
            <a:custGeom>
              <a:avLst/>
              <a:gdLst/>
              <a:ahLst/>
              <a:cxnLst/>
              <a:rect l="l" t="t" r="r" b="b"/>
              <a:pathLst>
                <a:path w="902970" h="798829">
                  <a:moveTo>
                    <a:pt x="250394" y="652491"/>
                  </a:moveTo>
                  <a:lnTo>
                    <a:pt x="99352" y="699394"/>
                  </a:lnTo>
                  <a:lnTo>
                    <a:pt x="0" y="798746"/>
                  </a:lnTo>
                  <a:lnTo>
                    <a:pt x="151183" y="751703"/>
                  </a:lnTo>
                  <a:lnTo>
                    <a:pt x="250394" y="652491"/>
                  </a:lnTo>
                  <a:close/>
                </a:path>
                <a:path w="902970" h="798829">
                  <a:moveTo>
                    <a:pt x="902886" y="0"/>
                  </a:moveTo>
                  <a:lnTo>
                    <a:pt x="783054" y="15692"/>
                  </a:lnTo>
                  <a:lnTo>
                    <a:pt x="703386" y="95359"/>
                  </a:lnTo>
                  <a:lnTo>
                    <a:pt x="798600" y="104286"/>
                  </a:lnTo>
                  <a:lnTo>
                    <a:pt x="902886" y="0"/>
                  </a:lnTo>
                  <a:close/>
                </a:path>
                <a:path w="902970" h="798829">
                  <a:moveTo>
                    <a:pt x="733682" y="169204"/>
                  </a:moveTo>
                  <a:lnTo>
                    <a:pt x="633246" y="176930"/>
                  </a:lnTo>
                  <a:lnTo>
                    <a:pt x="615199" y="183547"/>
                  </a:lnTo>
                  <a:lnTo>
                    <a:pt x="568321" y="230425"/>
                  </a:lnTo>
                  <a:lnTo>
                    <a:pt x="576096" y="248050"/>
                  </a:lnTo>
                  <a:lnTo>
                    <a:pt x="619276" y="272180"/>
                  </a:lnTo>
                  <a:lnTo>
                    <a:pt x="631389" y="271496"/>
                  </a:lnTo>
                  <a:lnTo>
                    <a:pt x="733682" y="169204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7" name="object 127"/>
            <p:cNvSpPr/>
            <p:nvPr/>
          </p:nvSpPr>
          <p:spPr>
            <a:xfrm>
              <a:off x="6327202" y="2738293"/>
              <a:ext cx="932180" cy="828040"/>
            </a:xfrm>
            <a:custGeom>
              <a:avLst/>
              <a:gdLst/>
              <a:ahLst/>
              <a:cxnLst/>
              <a:rect l="l" t="t" r="r" b="b"/>
              <a:pathLst>
                <a:path w="932179" h="828039">
                  <a:moveTo>
                    <a:pt x="250525" y="681418"/>
                  </a:moveTo>
                  <a:lnTo>
                    <a:pt x="99482" y="728321"/>
                  </a:lnTo>
                  <a:lnTo>
                    <a:pt x="0" y="827803"/>
                  </a:lnTo>
                  <a:lnTo>
                    <a:pt x="151183" y="780760"/>
                  </a:lnTo>
                  <a:lnTo>
                    <a:pt x="250525" y="681418"/>
                  </a:lnTo>
                  <a:close/>
                </a:path>
                <a:path w="932179" h="828039">
                  <a:moveTo>
                    <a:pt x="931943" y="0"/>
                  </a:moveTo>
                  <a:lnTo>
                    <a:pt x="812111" y="15692"/>
                  </a:lnTo>
                  <a:lnTo>
                    <a:pt x="796288" y="31515"/>
                  </a:lnTo>
                  <a:lnTo>
                    <a:pt x="792417" y="76026"/>
                  </a:lnTo>
                  <a:lnTo>
                    <a:pt x="850474" y="81468"/>
                  </a:lnTo>
                  <a:lnTo>
                    <a:pt x="931943" y="0"/>
                  </a:lnTo>
                  <a:close/>
                </a:path>
                <a:path w="932179" h="828039">
                  <a:moveTo>
                    <a:pt x="767351" y="164591"/>
                  </a:moveTo>
                  <a:lnTo>
                    <a:pt x="697167" y="190326"/>
                  </a:lnTo>
                  <a:lnTo>
                    <a:pt x="710774" y="221168"/>
                  </a:lnTo>
                  <a:lnTo>
                    <a:pt x="767351" y="164591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8" name="object 128"/>
            <p:cNvSpPr/>
            <p:nvPr/>
          </p:nvSpPr>
          <p:spPr>
            <a:xfrm>
              <a:off x="6187081" y="2752838"/>
              <a:ext cx="961390" cy="857250"/>
            </a:xfrm>
            <a:custGeom>
              <a:avLst/>
              <a:gdLst/>
              <a:ahLst/>
              <a:cxnLst/>
              <a:rect l="l" t="t" r="r" b="b"/>
              <a:pathLst>
                <a:path w="961390" h="857250">
                  <a:moveTo>
                    <a:pt x="250655" y="710345"/>
                  </a:moveTo>
                  <a:lnTo>
                    <a:pt x="99612" y="757248"/>
                  </a:lnTo>
                  <a:lnTo>
                    <a:pt x="0" y="856860"/>
                  </a:lnTo>
                  <a:lnTo>
                    <a:pt x="151183" y="809817"/>
                  </a:lnTo>
                  <a:lnTo>
                    <a:pt x="250655" y="710345"/>
                  </a:lnTo>
                  <a:close/>
                </a:path>
                <a:path w="961390" h="857250">
                  <a:moveTo>
                    <a:pt x="961000" y="0"/>
                  </a:moveTo>
                  <a:lnTo>
                    <a:pt x="937618" y="3061"/>
                  </a:lnTo>
                  <a:lnTo>
                    <a:pt x="935683" y="25317"/>
                  </a:lnTo>
                  <a:lnTo>
                    <a:pt x="961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9" name="object 129"/>
            <p:cNvSpPr/>
            <p:nvPr/>
          </p:nvSpPr>
          <p:spPr>
            <a:xfrm>
              <a:off x="6019800" y="3506654"/>
              <a:ext cx="277945" cy="142055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0" name="object 130"/>
            <p:cNvSpPr/>
            <p:nvPr/>
          </p:nvSpPr>
          <p:spPr>
            <a:xfrm>
              <a:off x="5330190" y="2914649"/>
              <a:ext cx="3810000" cy="1484630"/>
            </a:xfrm>
            <a:custGeom>
              <a:avLst/>
              <a:gdLst/>
              <a:ahLst/>
              <a:cxnLst/>
              <a:rect l="l" t="t" r="r" b="b"/>
              <a:pathLst>
                <a:path w="3810000" h="1484629">
                  <a:moveTo>
                    <a:pt x="1304505" y="835660"/>
                  </a:moveTo>
                  <a:lnTo>
                    <a:pt x="952500" y="835660"/>
                  </a:lnTo>
                  <a:lnTo>
                    <a:pt x="857250" y="835660"/>
                  </a:lnTo>
                  <a:lnTo>
                    <a:pt x="734060" y="835660"/>
                  </a:lnTo>
                  <a:lnTo>
                    <a:pt x="706120" y="845820"/>
                  </a:lnTo>
                  <a:lnTo>
                    <a:pt x="687070" y="864870"/>
                  </a:lnTo>
                  <a:lnTo>
                    <a:pt x="676910" y="892810"/>
                  </a:lnTo>
                  <a:lnTo>
                    <a:pt x="668020" y="932180"/>
                  </a:lnTo>
                  <a:lnTo>
                    <a:pt x="647700" y="949960"/>
                  </a:lnTo>
                  <a:lnTo>
                    <a:pt x="619760" y="960120"/>
                  </a:lnTo>
                  <a:lnTo>
                    <a:pt x="552450" y="988060"/>
                  </a:lnTo>
                  <a:lnTo>
                    <a:pt x="476250" y="1017270"/>
                  </a:lnTo>
                  <a:lnTo>
                    <a:pt x="410210" y="1026160"/>
                  </a:lnTo>
                  <a:lnTo>
                    <a:pt x="354330" y="1036320"/>
                  </a:lnTo>
                  <a:lnTo>
                    <a:pt x="287020" y="1064260"/>
                  </a:lnTo>
                  <a:lnTo>
                    <a:pt x="238760" y="1102360"/>
                  </a:lnTo>
                  <a:lnTo>
                    <a:pt x="219710" y="1112520"/>
                  </a:lnTo>
                  <a:lnTo>
                    <a:pt x="200660" y="1131570"/>
                  </a:lnTo>
                  <a:lnTo>
                    <a:pt x="171450" y="1131570"/>
                  </a:lnTo>
                  <a:lnTo>
                    <a:pt x="152400" y="1121410"/>
                  </a:lnTo>
                  <a:lnTo>
                    <a:pt x="143510" y="1121410"/>
                  </a:lnTo>
                  <a:lnTo>
                    <a:pt x="0" y="1150620"/>
                  </a:lnTo>
                  <a:lnTo>
                    <a:pt x="19050" y="1179830"/>
                  </a:lnTo>
                  <a:lnTo>
                    <a:pt x="67310" y="1188720"/>
                  </a:lnTo>
                  <a:lnTo>
                    <a:pt x="133350" y="1188720"/>
                  </a:lnTo>
                  <a:lnTo>
                    <a:pt x="210820" y="1169670"/>
                  </a:lnTo>
                  <a:lnTo>
                    <a:pt x="306070" y="1150620"/>
                  </a:lnTo>
                  <a:lnTo>
                    <a:pt x="379780" y="1131570"/>
                  </a:lnTo>
                  <a:lnTo>
                    <a:pt x="391134" y="1128636"/>
                  </a:lnTo>
                  <a:lnTo>
                    <a:pt x="383540" y="1131570"/>
                  </a:lnTo>
                  <a:lnTo>
                    <a:pt x="383540" y="1169670"/>
                  </a:lnTo>
                  <a:lnTo>
                    <a:pt x="410210" y="1198880"/>
                  </a:lnTo>
                  <a:lnTo>
                    <a:pt x="429260" y="1207770"/>
                  </a:lnTo>
                  <a:lnTo>
                    <a:pt x="458470" y="1207770"/>
                  </a:lnTo>
                  <a:lnTo>
                    <a:pt x="544830" y="1188720"/>
                  </a:lnTo>
                  <a:lnTo>
                    <a:pt x="601980" y="1169670"/>
                  </a:lnTo>
                  <a:lnTo>
                    <a:pt x="669290" y="1102360"/>
                  </a:lnTo>
                  <a:lnTo>
                    <a:pt x="679450" y="1074420"/>
                  </a:lnTo>
                  <a:lnTo>
                    <a:pt x="679450" y="1021791"/>
                  </a:lnTo>
                  <a:lnTo>
                    <a:pt x="681367" y="1020914"/>
                  </a:lnTo>
                  <a:lnTo>
                    <a:pt x="697230" y="1075690"/>
                  </a:lnTo>
                  <a:lnTo>
                    <a:pt x="773430" y="1075690"/>
                  </a:lnTo>
                  <a:lnTo>
                    <a:pt x="830580" y="1055370"/>
                  </a:lnTo>
                  <a:lnTo>
                    <a:pt x="876300" y="1027430"/>
                  </a:lnTo>
                  <a:lnTo>
                    <a:pt x="934720" y="951230"/>
                  </a:lnTo>
                  <a:lnTo>
                    <a:pt x="956475" y="913130"/>
                  </a:lnTo>
                  <a:lnTo>
                    <a:pt x="962660" y="913130"/>
                  </a:lnTo>
                  <a:lnTo>
                    <a:pt x="1028700" y="902970"/>
                  </a:lnTo>
                  <a:lnTo>
                    <a:pt x="1134110" y="873760"/>
                  </a:lnTo>
                  <a:lnTo>
                    <a:pt x="1304505" y="835660"/>
                  </a:lnTo>
                  <a:close/>
                </a:path>
                <a:path w="3810000" h="1484629">
                  <a:moveTo>
                    <a:pt x="1602740" y="0"/>
                  </a:moveTo>
                  <a:lnTo>
                    <a:pt x="1592580" y="0"/>
                  </a:lnTo>
                  <a:lnTo>
                    <a:pt x="1564640" y="8890"/>
                  </a:lnTo>
                  <a:lnTo>
                    <a:pt x="1526540" y="17780"/>
                  </a:lnTo>
                  <a:lnTo>
                    <a:pt x="1469390" y="46990"/>
                  </a:lnTo>
                  <a:lnTo>
                    <a:pt x="1391920" y="74930"/>
                  </a:lnTo>
                  <a:lnTo>
                    <a:pt x="1240790" y="152400"/>
                  </a:lnTo>
                  <a:lnTo>
                    <a:pt x="1164590" y="190500"/>
                  </a:lnTo>
                  <a:lnTo>
                    <a:pt x="1097280" y="227330"/>
                  </a:lnTo>
                  <a:lnTo>
                    <a:pt x="982980" y="284480"/>
                  </a:lnTo>
                  <a:lnTo>
                    <a:pt x="886460" y="322580"/>
                  </a:lnTo>
                  <a:lnTo>
                    <a:pt x="821690" y="341630"/>
                  </a:lnTo>
                  <a:lnTo>
                    <a:pt x="792480" y="350520"/>
                  </a:lnTo>
                  <a:lnTo>
                    <a:pt x="783590" y="360680"/>
                  </a:lnTo>
                  <a:lnTo>
                    <a:pt x="773430" y="379730"/>
                  </a:lnTo>
                  <a:lnTo>
                    <a:pt x="773430" y="398780"/>
                  </a:lnTo>
                  <a:lnTo>
                    <a:pt x="764540" y="426720"/>
                  </a:lnTo>
                  <a:lnTo>
                    <a:pt x="764540" y="435610"/>
                  </a:lnTo>
                  <a:lnTo>
                    <a:pt x="867410" y="398780"/>
                  </a:lnTo>
                  <a:lnTo>
                    <a:pt x="972820" y="350520"/>
                  </a:lnTo>
                  <a:lnTo>
                    <a:pt x="1305560" y="171450"/>
                  </a:lnTo>
                  <a:lnTo>
                    <a:pt x="1459230" y="85090"/>
                  </a:lnTo>
                  <a:lnTo>
                    <a:pt x="1497330" y="66040"/>
                  </a:lnTo>
                  <a:lnTo>
                    <a:pt x="1535430" y="36830"/>
                  </a:lnTo>
                  <a:lnTo>
                    <a:pt x="1573530" y="17780"/>
                  </a:lnTo>
                  <a:lnTo>
                    <a:pt x="1592580" y="8890"/>
                  </a:lnTo>
                  <a:lnTo>
                    <a:pt x="1602740" y="0"/>
                  </a:lnTo>
                  <a:close/>
                </a:path>
                <a:path w="3810000" h="1484629">
                  <a:moveTo>
                    <a:pt x="1651000" y="293370"/>
                  </a:moveTo>
                  <a:lnTo>
                    <a:pt x="1640840" y="284480"/>
                  </a:lnTo>
                  <a:lnTo>
                    <a:pt x="1372870" y="284480"/>
                  </a:lnTo>
                  <a:lnTo>
                    <a:pt x="1324610" y="312420"/>
                  </a:lnTo>
                  <a:lnTo>
                    <a:pt x="1278890" y="350520"/>
                  </a:lnTo>
                  <a:lnTo>
                    <a:pt x="1249680" y="369570"/>
                  </a:lnTo>
                  <a:lnTo>
                    <a:pt x="1221740" y="378460"/>
                  </a:lnTo>
                  <a:lnTo>
                    <a:pt x="1182357" y="378460"/>
                  </a:lnTo>
                  <a:lnTo>
                    <a:pt x="1125220" y="388620"/>
                  </a:lnTo>
                  <a:lnTo>
                    <a:pt x="1059180" y="416560"/>
                  </a:lnTo>
                  <a:lnTo>
                    <a:pt x="1000760" y="455930"/>
                  </a:lnTo>
                  <a:lnTo>
                    <a:pt x="962660" y="483870"/>
                  </a:lnTo>
                  <a:lnTo>
                    <a:pt x="943610" y="494030"/>
                  </a:lnTo>
                  <a:lnTo>
                    <a:pt x="915670" y="502920"/>
                  </a:lnTo>
                  <a:lnTo>
                    <a:pt x="782320" y="502920"/>
                  </a:lnTo>
                  <a:lnTo>
                    <a:pt x="687070" y="541020"/>
                  </a:lnTo>
                  <a:lnTo>
                    <a:pt x="581660" y="626110"/>
                  </a:lnTo>
                  <a:lnTo>
                    <a:pt x="552450" y="684530"/>
                  </a:lnTo>
                  <a:lnTo>
                    <a:pt x="524510" y="731520"/>
                  </a:lnTo>
                  <a:lnTo>
                    <a:pt x="514350" y="760730"/>
                  </a:lnTo>
                  <a:lnTo>
                    <a:pt x="505460" y="769620"/>
                  </a:lnTo>
                  <a:lnTo>
                    <a:pt x="581660" y="722630"/>
                  </a:lnTo>
                  <a:lnTo>
                    <a:pt x="638810" y="684530"/>
                  </a:lnTo>
                  <a:lnTo>
                    <a:pt x="676910" y="655332"/>
                  </a:lnTo>
                  <a:lnTo>
                    <a:pt x="695960" y="645160"/>
                  </a:lnTo>
                  <a:lnTo>
                    <a:pt x="706120" y="645160"/>
                  </a:lnTo>
                  <a:lnTo>
                    <a:pt x="735330" y="636282"/>
                  </a:lnTo>
                  <a:lnTo>
                    <a:pt x="773430" y="626110"/>
                  </a:lnTo>
                  <a:lnTo>
                    <a:pt x="821690" y="608330"/>
                  </a:lnTo>
                  <a:lnTo>
                    <a:pt x="943610" y="570230"/>
                  </a:lnTo>
                  <a:lnTo>
                    <a:pt x="1097280" y="532130"/>
                  </a:lnTo>
                  <a:lnTo>
                    <a:pt x="1240790" y="483870"/>
                  </a:lnTo>
                  <a:lnTo>
                    <a:pt x="1372870" y="445770"/>
                  </a:lnTo>
                  <a:lnTo>
                    <a:pt x="1421130" y="426720"/>
                  </a:lnTo>
                  <a:lnTo>
                    <a:pt x="1468120" y="416560"/>
                  </a:lnTo>
                  <a:lnTo>
                    <a:pt x="1497330" y="407670"/>
                  </a:lnTo>
                  <a:lnTo>
                    <a:pt x="1516380" y="388620"/>
                  </a:lnTo>
                  <a:lnTo>
                    <a:pt x="1545590" y="378460"/>
                  </a:lnTo>
                  <a:lnTo>
                    <a:pt x="1611630" y="331470"/>
                  </a:lnTo>
                  <a:lnTo>
                    <a:pt x="1640840" y="312420"/>
                  </a:lnTo>
                  <a:lnTo>
                    <a:pt x="1651000" y="293370"/>
                  </a:lnTo>
                  <a:close/>
                </a:path>
                <a:path w="3810000" h="1484629">
                  <a:moveTo>
                    <a:pt x="3810000" y="85090"/>
                  </a:moveTo>
                  <a:lnTo>
                    <a:pt x="3733800" y="114300"/>
                  </a:lnTo>
                  <a:lnTo>
                    <a:pt x="3666490" y="142240"/>
                  </a:lnTo>
                  <a:lnTo>
                    <a:pt x="3609340" y="161290"/>
                  </a:lnTo>
                  <a:lnTo>
                    <a:pt x="3553460" y="171450"/>
                  </a:lnTo>
                  <a:lnTo>
                    <a:pt x="3487420" y="171450"/>
                  </a:lnTo>
                  <a:lnTo>
                    <a:pt x="3468370" y="180340"/>
                  </a:lnTo>
                  <a:lnTo>
                    <a:pt x="3420110" y="190500"/>
                  </a:lnTo>
                  <a:lnTo>
                    <a:pt x="3352800" y="209550"/>
                  </a:lnTo>
                  <a:lnTo>
                    <a:pt x="3276600" y="226060"/>
                  </a:lnTo>
                  <a:lnTo>
                    <a:pt x="3219450" y="245110"/>
                  </a:lnTo>
                  <a:lnTo>
                    <a:pt x="3181350" y="255270"/>
                  </a:lnTo>
                  <a:lnTo>
                    <a:pt x="3143250" y="264160"/>
                  </a:lnTo>
                  <a:lnTo>
                    <a:pt x="3115310" y="274320"/>
                  </a:lnTo>
                  <a:lnTo>
                    <a:pt x="3068320" y="293370"/>
                  </a:lnTo>
                  <a:lnTo>
                    <a:pt x="3020060" y="302260"/>
                  </a:lnTo>
                  <a:lnTo>
                    <a:pt x="2962910" y="350520"/>
                  </a:lnTo>
                  <a:lnTo>
                    <a:pt x="2933700" y="388620"/>
                  </a:lnTo>
                  <a:lnTo>
                    <a:pt x="2924810" y="435610"/>
                  </a:lnTo>
                  <a:lnTo>
                    <a:pt x="2924810" y="473710"/>
                  </a:lnTo>
                  <a:lnTo>
                    <a:pt x="2933700" y="511810"/>
                  </a:lnTo>
                  <a:lnTo>
                    <a:pt x="2933700" y="568960"/>
                  </a:lnTo>
                  <a:lnTo>
                    <a:pt x="2905760" y="598170"/>
                  </a:lnTo>
                  <a:lnTo>
                    <a:pt x="2857500" y="607060"/>
                  </a:lnTo>
                  <a:lnTo>
                    <a:pt x="2800350" y="588010"/>
                  </a:lnTo>
                  <a:lnTo>
                    <a:pt x="2639060" y="521970"/>
                  </a:lnTo>
                  <a:lnTo>
                    <a:pt x="2543810" y="502920"/>
                  </a:lnTo>
                  <a:lnTo>
                    <a:pt x="2457450" y="492760"/>
                  </a:lnTo>
                  <a:lnTo>
                    <a:pt x="2400300" y="492760"/>
                  </a:lnTo>
                  <a:lnTo>
                    <a:pt x="2372360" y="502920"/>
                  </a:lnTo>
                  <a:lnTo>
                    <a:pt x="2324100" y="521970"/>
                  </a:lnTo>
                  <a:lnTo>
                    <a:pt x="2228850" y="579120"/>
                  </a:lnTo>
                  <a:lnTo>
                    <a:pt x="2192020" y="607060"/>
                  </a:lnTo>
                  <a:lnTo>
                    <a:pt x="2153920" y="626110"/>
                  </a:lnTo>
                  <a:lnTo>
                    <a:pt x="2124710" y="645160"/>
                  </a:lnTo>
                  <a:lnTo>
                    <a:pt x="2115820" y="655332"/>
                  </a:lnTo>
                  <a:lnTo>
                    <a:pt x="2086610" y="655332"/>
                  </a:lnTo>
                  <a:lnTo>
                    <a:pt x="2048510" y="664210"/>
                  </a:lnTo>
                  <a:lnTo>
                    <a:pt x="2010410" y="664210"/>
                  </a:lnTo>
                  <a:lnTo>
                    <a:pt x="1934210" y="674382"/>
                  </a:lnTo>
                  <a:lnTo>
                    <a:pt x="1905000" y="674382"/>
                  </a:lnTo>
                  <a:lnTo>
                    <a:pt x="1877060" y="664210"/>
                  </a:lnTo>
                  <a:lnTo>
                    <a:pt x="1744980" y="664210"/>
                  </a:lnTo>
                  <a:lnTo>
                    <a:pt x="1620520" y="683260"/>
                  </a:lnTo>
                  <a:lnTo>
                    <a:pt x="1562100" y="683260"/>
                  </a:lnTo>
                  <a:lnTo>
                    <a:pt x="1524000" y="693420"/>
                  </a:lnTo>
                  <a:lnTo>
                    <a:pt x="1504950" y="702310"/>
                  </a:lnTo>
                  <a:lnTo>
                    <a:pt x="1496060" y="712470"/>
                  </a:lnTo>
                  <a:lnTo>
                    <a:pt x="1466850" y="721360"/>
                  </a:lnTo>
                  <a:lnTo>
                    <a:pt x="1400810" y="731520"/>
                  </a:lnTo>
                  <a:lnTo>
                    <a:pt x="1333500" y="750570"/>
                  </a:lnTo>
                  <a:lnTo>
                    <a:pt x="1201407" y="750570"/>
                  </a:lnTo>
                  <a:lnTo>
                    <a:pt x="1153160" y="759460"/>
                  </a:lnTo>
                  <a:lnTo>
                    <a:pt x="1057910" y="778510"/>
                  </a:lnTo>
                  <a:lnTo>
                    <a:pt x="981710" y="816610"/>
                  </a:lnTo>
                  <a:lnTo>
                    <a:pt x="966127" y="826770"/>
                  </a:lnTo>
                  <a:lnTo>
                    <a:pt x="1344701" y="826770"/>
                  </a:lnTo>
                  <a:lnTo>
                    <a:pt x="1390650" y="816610"/>
                  </a:lnTo>
                  <a:lnTo>
                    <a:pt x="1534160" y="788670"/>
                  </a:lnTo>
                  <a:lnTo>
                    <a:pt x="1686560" y="769620"/>
                  </a:lnTo>
                  <a:lnTo>
                    <a:pt x="1828800" y="759460"/>
                  </a:lnTo>
                  <a:lnTo>
                    <a:pt x="1877060" y="759460"/>
                  </a:lnTo>
                  <a:lnTo>
                    <a:pt x="1934210" y="778510"/>
                  </a:lnTo>
                  <a:lnTo>
                    <a:pt x="2058670" y="816610"/>
                  </a:lnTo>
                  <a:lnTo>
                    <a:pt x="2134870" y="845820"/>
                  </a:lnTo>
                  <a:lnTo>
                    <a:pt x="2202180" y="883920"/>
                  </a:lnTo>
                  <a:lnTo>
                    <a:pt x="2256790" y="932180"/>
                  </a:lnTo>
                  <a:lnTo>
                    <a:pt x="2296160" y="979170"/>
                  </a:lnTo>
                  <a:lnTo>
                    <a:pt x="2305050" y="1017270"/>
                  </a:lnTo>
                  <a:lnTo>
                    <a:pt x="2286000" y="1064260"/>
                  </a:lnTo>
                  <a:lnTo>
                    <a:pt x="2266950" y="1083310"/>
                  </a:lnTo>
                  <a:lnTo>
                    <a:pt x="2237740" y="1102360"/>
                  </a:lnTo>
                  <a:lnTo>
                    <a:pt x="2143760" y="1141730"/>
                  </a:lnTo>
                  <a:lnTo>
                    <a:pt x="2039620" y="1169670"/>
                  </a:lnTo>
                  <a:lnTo>
                    <a:pt x="1953260" y="1198880"/>
                  </a:lnTo>
                  <a:lnTo>
                    <a:pt x="1877060" y="1226820"/>
                  </a:lnTo>
                  <a:lnTo>
                    <a:pt x="1819910" y="1264920"/>
                  </a:lnTo>
                  <a:lnTo>
                    <a:pt x="1771650" y="1283970"/>
                  </a:lnTo>
                  <a:lnTo>
                    <a:pt x="1734820" y="1311910"/>
                  </a:lnTo>
                  <a:lnTo>
                    <a:pt x="1696720" y="1370330"/>
                  </a:lnTo>
                  <a:lnTo>
                    <a:pt x="1686560" y="1408430"/>
                  </a:lnTo>
                  <a:lnTo>
                    <a:pt x="1696720" y="1446530"/>
                  </a:lnTo>
                  <a:lnTo>
                    <a:pt x="1715770" y="1465580"/>
                  </a:lnTo>
                  <a:lnTo>
                    <a:pt x="1725930" y="1474470"/>
                  </a:lnTo>
                  <a:lnTo>
                    <a:pt x="1734820" y="1484630"/>
                  </a:lnTo>
                  <a:lnTo>
                    <a:pt x="1761490" y="1484630"/>
                  </a:lnTo>
                  <a:lnTo>
                    <a:pt x="1790700" y="1474470"/>
                  </a:lnTo>
                  <a:lnTo>
                    <a:pt x="1828800" y="1474470"/>
                  </a:lnTo>
                  <a:lnTo>
                    <a:pt x="1924050" y="1465580"/>
                  </a:lnTo>
                  <a:lnTo>
                    <a:pt x="2019300" y="1455420"/>
                  </a:lnTo>
                  <a:lnTo>
                    <a:pt x="2115820" y="1455420"/>
                  </a:lnTo>
                  <a:lnTo>
                    <a:pt x="2211070" y="1446530"/>
                  </a:lnTo>
                  <a:lnTo>
                    <a:pt x="2247900" y="1446530"/>
                  </a:lnTo>
                  <a:lnTo>
                    <a:pt x="2275840" y="1436370"/>
                  </a:lnTo>
                  <a:lnTo>
                    <a:pt x="2305050" y="1436370"/>
                  </a:lnTo>
                  <a:lnTo>
                    <a:pt x="2324100" y="1427480"/>
                  </a:lnTo>
                  <a:lnTo>
                    <a:pt x="2362200" y="1408430"/>
                  </a:lnTo>
                  <a:lnTo>
                    <a:pt x="2429510" y="1379220"/>
                  </a:lnTo>
                  <a:lnTo>
                    <a:pt x="2505710" y="1341120"/>
                  </a:lnTo>
                  <a:lnTo>
                    <a:pt x="2668270" y="1264920"/>
                  </a:lnTo>
                  <a:lnTo>
                    <a:pt x="2733040" y="1235710"/>
                  </a:lnTo>
                  <a:lnTo>
                    <a:pt x="2791460" y="1216660"/>
                  </a:lnTo>
                  <a:lnTo>
                    <a:pt x="2876550" y="1179830"/>
                  </a:lnTo>
                  <a:lnTo>
                    <a:pt x="2933700" y="1121410"/>
                  </a:lnTo>
                  <a:lnTo>
                    <a:pt x="2973070" y="1055370"/>
                  </a:lnTo>
                  <a:lnTo>
                    <a:pt x="3001010" y="1007110"/>
                  </a:lnTo>
                  <a:lnTo>
                    <a:pt x="3068320" y="902970"/>
                  </a:lnTo>
                  <a:lnTo>
                    <a:pt x="3152140" y="797560"/>
                  </a:lnTo>
                  <a:lnTo>
                    <a:pt x="3190735" y="759460"/>
                  </a:lnTo>
                  <a:lnTo>
                    <a:pt x="3248660" y="702310"/>
                  </a:lnTo>
                  <a:lnTo>
                    <a:pt x="3286836" y="674382"/>
                  </a:lnTo>
                  <a:lnTo>
                    <a:pt x="3352800" y="626110"/>
                  </a:lnTo>
                  <a:lnTo>
                    <a:pt x="3377704" y="607060"/>
                  </a:lnTo>
                  <a:lnTo>
                    <a:pt x="3439160" y="560070"/>
                  </a:lnTo>
                  <a:lnTo>
                    <a:pt x="3515360" y="511810"/>
                  </a:lnTo>
                  <a:lnTo>
                    <a:pt x="3563620" y="473710"/>
                  </a:lnTo>
                  <a:lnTo>
                    <a:pt x="3582670" y="464820"/>
                  </a:lnTo>
                  <a:lnTo>
                    <a:pt x="3810000" y="350520"/>
                  </a:lnTo>
                  <a:lnTo>
                    <a:pt x="3810000" y="8509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1" name="object 131"/>
            <p:cNvSpPr/>
            <p:nvPr/>
          </p:nvSpPr>
          <p:spPr>
            <a:xfrm>
              <a:off x="6776246" y="2943860"/>
              <a:ext cx="234153" cy="160873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2" name="object 132"/>
            <p:cNvSpPr/>
            <p:nvPr/>
          </p:nvSpPr>
          <p:spPr>
            <a:xfrm>
              <a:off x="6621623" y="2956830"/>
              <a:ext cx="312420" cy="207645"/>
            </a:xfrm>
            <a:custGeom>
              <a:avLst/>
              <a:gdLst/>
              <a:ahLst/>
              <a:cxnLst/>
              <a:rect l="l" t="t" r="r" b="b"/>
              <a:pathLst>
                <a:path w="312420" h="207644">
                  <a:moveTo>
                    <a:pt x="312217" y="0"/>
                  </a:moveTo>
                  <a:lnTo>
                    <a:pt x="101841" y="105934"/>
                  </a:lnTo>
                  <a:lnTo>
                    <a:pt x="0" y="207581"/>
                  </a:lnTo>
                  <a:lnTo>
                    <a:pt x="109376" y="167369"/>
                  </a:lnTo>
                  <a:lnTo>
                    <a:pt x="171160" y="140787"/>
                  </a:lnTo>
                  <a:lnTo>
                    <a:pt x="31221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3" name="object 133"/>
            <p:cNvSpPr/>
            <p:nvPr/>
          </p:nvSpPr>
          <p:spPr>
            <a:xfrm>
              <a:off x="6471156" y="3054269"/>
              <a:ext cx="269240" cy="165735"/>
            </a:xfrm>
            <a:custGeom>
              <a:avLst/>
              <a:gdLst/>
              <a:ahLst/>
              <a:cxnLst/>
              <a:rect l="l" t="t" r="r" b="b"/>
              <a:pathLst>
                <a:path w="269240" h="165735">
                  <a:moveTo>
                    <a:pt x="269180" y="0"/>
                  </a:moveTo>
                  <a:lnTo>
                    <a:pt x="130303" y="69930"/>
                  </a:lnTo>
                  <a:lnTo>
                    <a:pt x="66836" y="98490"/>
                  </a:lnTo>
                  <a:lnTo>
                    <a:pt x="0" y="165455"/>
                  </a:lnTo>
                  <a:lnTo>
                    <a:pt x="164337" y="105043"/>
                  </a:lnTo>
                  <a:lnTo>
                    <a:pt x="26918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4" name="object 134"/>
            <p:cNvSpPr/>
            <p:nvPr/>
          </p:nvSpPr>
          <p:spPr>
            <a:xfrm>
              <a:off x="6093459" y="3144981"/>
              <a:ext cx="461818" cy="207818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5" name="object 135"/>
            <p:cNvSpPr/>
            <p:nvPr/>
          </p:nvSpPr>
          <p:spPr>
            <a:xfrm>
              <a:off x="8456930" y="2607310"/>
              <a:ext cx="7620" cy="0"/>
            </a:xfrm>
            <a:custGeom>
              <a:avLst/>
              <a:gdLst/>
              <a:ahLst/>
              <a:cxnLst/>
              <a:rect l="l" t="t" r="r" b="b"/>
              <a:pathLst>
                <a:path w="7620">
                  <a:moveTo>
                    <a:pt x="7620" y="0"/>
                  </a:moveTo>
                  <a:lnTo>
                    <a:pt x="0" y="0"/>
                  </a:lnTo>
                  <a:lnTo>
                    <a:pt x="762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6" name="object 136"/>
            <p:cNvSpPr/>
            <p:nvPr/>
          </p:nvSpPr>
          <p:spPr>
            <a:xfrm>
              <a:off x="7183016" y="2743200"/>
              <a:ext cx="43815" cy="22225"/>
            </a:xfrm>
            <a:custGeom>
              <a:avLst/>
              <a:gdLst/>
              <a:ahLst/>
              <a:cxnLst/>
              <a:rect l="l" t="t" r="r" b="b"/>
              <a:pathLst>
                <a:path w="43815" h="22225">
                  <a:moveTo>
                    <a:pt x="43283" y="0"/>
                  </a:moveTo>
                  <a:lnTo>
                    <a:pt x="18787" y="2881"/>
                  </a:lnTo>
                  <a:lnTo>
                    <a:pt x="0" y="21641"/>
                  </a:lnTo>
                  <a:lnTo>
                    <a:pt x="4328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7" name="object 137"/>
            <p:cNvSpPr/>
            <p:nvPr/>
          </p:nvSpPr>
          <p:spPr>
            <a:xfrm>
              <a:off x="6941318" y="2744554"/>
              <a:ext cx="273685" cy="135890"/>
            </a:xfrm>
            <a:custGeom>
              <a:avLst/>
              <a:gdLst/>
              <a:ahLst/>
              <a:cxnLst/>
              <a:rect l="l" t="t" r="r" b="b"/>
              <a:pathLst>
                <a:path w="273684" h="135889">
                  <a:moveTo>
                    <a:pt x="273466" y="0"/>
                  </a:moveTo>
                  <a:lnTo>
                    <a:pt x="198620" y="8805"/>
                  </a:lnTo>
                  <a:lnTo>
                    <a:pt x="85590" y="65955"/>
                  </a:lnTo>
                  <a:lnTo>
                    <a:pt x="47631" y="87646"/>
                  </a:lnTo>
                  <a:lnTo>
                    <a:pt x="0" y="135346"/>
                  </a:lnTo>
                  <a:lnTo>
                    <a:pt x="66540" y="93895"/>
                  </a:lnTo>
                  <a:lnTo>
                    <a:pt x="123690" y="65955"/>
                  </a:lnTo>
                  <a:lnTo>
                    <a:pt x="150360" y="55795"/>
                  </a:lnTo>
                  <a:lnTo>
                    <a:pt x="179570" y="46905"/>
                  </a:lnTo>
                  <a:lnTo>
                    <a:pt x="221480" y="30395"/>
                  </a:lnTo>
                  <a:lnTo>
                    <a:pt x="264660" y="8805"/>
                  </a:lnTo>
                  <a:lnTo>
                    <a:pt x="27346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8" name="object 138"/>
            <p:cNvSpPr/>
            <p:nvPr/>
          </p:nvSpPr>
          <p:spPr>
            <a:xfrm>
              <a:off x="6626812" y="2815589"/>
              <a:ext cx="391795" cy="255270"/>
            </a:xfrm>
            <a:custGeom>
              <a:avLst/>
              <a:gdLst/>
              <a:ahLst/>
              <a:cxnLst/>
              <a:rect l="l" t="t" r="r" b="b"/>
              <a:pathLst>
                <a:path w="391795" h="255269">
                  <a:moveTo>
                    <a:pt x="391207" y="0"/>
                  </a:moveTo>
                  <a:lnTo>
                    <a:pt x="284527" y="60959"/>
                  </a:lnTo>
                  <a:lnTo>
                    <a:pt x="274367" y="71119"/>
                  </a:lnTo>
                  <a:lnTo>
                    <a:pt x="236267" y="90169"/>
                  </a:lnTo>
                  <a:lnTo>
                    <a:pt x="189277" y="118109"/>
                  </a:lnTo>
                  <a:lnTo>
                    <a:pt x="142287" y="147319"/>
                  </a:lnTo>
                  <a:lnTo>
                    <a:pt x="65562" y="189067"/>
                  </a:lnTo>
                  <a:lnTo>
                    <a:pt x="0" y="254725"/>
                  </a:lnTo>
                  <a:lnTo>
                    <a:pt x="45767" y="223519"/>
                  </a:lnTo>
                  <a:lnTo>
                    <a:pt x="132127" y="175259"/>
                  </a:lnTo>
                  <a:lnTo>
                    <a:pt x="218487" y="118109"/>
                  </a:lnTo>
                  <a:lnTo>
                    <a:pt x="303577" y="71119"/>
                  </a:lnTo>
                  <a:lnTo>
                    <a:pt x="347365" y="43842"/>
                  </a:lnTo>
                  <a:lnTo>
                    <a:pt x="39120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9" name="object 139"/>
            <p:cNvSpPr/>
            <p:nvPr/>
          </p:nvSpPr>
          <p:spPr>
            <a:xfrm>
              <a:off x="6392735" y="2990194"/>
              <a:ext cx="326390" cy="190500"/>
            </a:xfrm>
            <a:custGeom>
              <a:avLst/>
              <a:gdLst/>
              <a:ahLst/>
              <a:cxnLst/>
              <a:rect l="l" t="t" r="r" b="b"/>
              <a:pathLst>
                <a:path w="326390" h="190500">
                  <a:moveTo>
                    <a:pt x="326220" y="0"/>
                  </a:moveTo>
                  <a:lnTo>
                    <a:pt x="290004" y="19705"/>
                  </a:lnTo>
                  <a:lnTo>
                    <a:pt x="185864" y="67965"/>
                  </a:lnTo>
                  <a:lnTo>
                    <a:pt x="71673" y="118209"/>
                  </a:lnTo>
                  <a:lnTo>
                    <a:pt x="0" y="189987"/>
                  </a:lnTo>
                  <a:lnTo>
                    <a:pt x="24574" y="179725"/>
                  </a:lnTo>
                  <a:lnTo>
                    <a:pt x="81724" y="151785"/>
                  </a:lnTo>
                  <a:lnTo>
                    <a:pt x="128714" y="132735"/>
                  </a:lnTo>
                  <a:lnTo>
                    <a:pt x="166814" y="114955"/>
                  </a:lnTo>
                  <a:lnTo>
                    <a:pt x="196024" y="106065"/>
                  </a:lnTo>
                  <a:lnTo>
                    <a:pt x="271861" y="54358"/>
                  </a:lnTo>
                  <a:lnTo>
                    <a:pt x="32622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0" name="object 140"/>
            <p:cNvSpPr/>
            <p:nvPr/>
          </p:nvSpPr>
          <p:spPr>
            <a:xfrm>
              <a:off x="6152726" y="3099072"/>
              <a:ext cx="333375" cy="196215"/>
            </a:xfrm>
            <a:custGeom>
              <a:avLst/>
              <a:gdLst/>
              <a:ahLst/>
              <a:cxnLst/>
              <a:rect l="l" t="t" r="r" b="b"/>
              <a:pathLst>
                <a:path w="333375" h="196214">
                  <a:moveTo>
                    <a:pt x="332891" y="0"/>
                  </a:moveTo>
                  <a:lnTo>
                    <a:pt x="235373" y="42907"/>
                  </a:lnTo>
                  <a:lnTo>
                    <a:pt x="149013" y="70847"/>
                  </a:lnTo>
                  <a:lnTo>
                    <a:pt x="105745" y="89985"/>
                  </a:lnTo>
                  <a:lnTo>
                    <a:pt x="0" y="195731"/>
                  </a:lnTo>
                  <a:lnTo>
                    <a:pt x="24553" y="176257"/>
                  </a:lnTo>
                  <a:lnTo>
                    <a:pt x="62653" y="148317"/>
                  </a:lnTo>
                  <a:lnTo>
                    <a:pt x="100753" y="138157"/>
                  </a:lnTo>
                  <a:lnTo>
                    <a:pt x="149013" y="119107"/>
                  </a:lnTo>
                  <a:lnTo>
                    <a:pt x="260222" y="72668"/>
                  </a:lnTo>
                  <a:lnTo>
                    <a:pt x="33289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1" name="object 141"/>
            <p:cNvSpPr/>
            <p:nvPr/>
          </p:nvSpPr>
          <p:spPr>
            <a:xfrm>
              <a:off x="6093459" y="3178985"/>
              <a:ext cx="187784" cy="172544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2" name="object 142"/>
            <p:cNvSpPr/>
            <p:nvPr/>
          </p:nvSpPr>
          <p:spPr>
            <a:xfrm>
              <a:off x="5781198" y="3605529"/>
              <a:ext cx="204311" cy="185261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3" name="object 143"/>
            <p:cNvSpPr/>
            <p:nvPr/>
          </p:nvSpPr>
          <p:spPr>
            <a:xfrm>
              <a:off x="5632608" y="3617925"/>
              <a:ext cx="329565" cy="260985"/>
            </a:xfrm>
            <a:custGeom>
              <a:avLst/>
              <a:gdLst/>
              <a:ahLst/>
              <a:cxnLst/>
              <a:rect l="l" t="t" r="r" b="b"/>
              <a:pathLst>
                <a:path w="329564" h="260985">
                  <a:moveTo>
                    <a:pt x="329076" y="0"/>
                  </a:moveTo>
                  <a:lnTo>
                    <a:pt x="148939" y="111556"/>
                  </a:lnTo>
                  <a:lnTo>
                    <a:pt x="0" y="260496"/>
                  </a:lnTo>
                  <a:lnTo>
                    <a:pt x="167163" y="161912"/>
                  </a:lnTo>
                  <a:lnTo>
                    <a:pt x="32907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4" name="object 144"/>
            <p:cNvSpPr/>
            <p:nvPr/>
          </p:nvSpPr>
          <p:spPr>
            <a:xfrm>
              <a:off x="5489603" y="3719152"/>
              <a:ext cx="309245" cy="243840"/>
            </a:xfrm>
            <a:custGeom>
              <a:avLst/>
              <a:gdLst/>
              <a:ahLst/>
              <a:cxnLst/>
              <a:rect l="l" t="t" r="r" b="b"/>
              <a:pathLst>
                <a:path w="309245" h="243839">
                  <a:moveTo>
                    <a:pt x="308623" y="0"/>
                  </a:moveTo>
                  <a:lnTo>
                    <a:pt x="128486" y="111556"/>
                  </a:lnTo>
                  <a:lnTo>
                    <a:pt x="0" y="240043"/>
                  </a:lnTo>
                  <a:lnTo>
                    <a:pt x="606" y="243247"/>
                  </a:lnTo>
                  <a:lnTo>
                    <a:pt x="158483" y="150140"/>
                  </a:lnTo>
                  <a:lnTo>
                    <a:pt x="30862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5" name="object 145"/>
            <p:cNvSpPr/>
            <p:nvPr/>
          </p:nvSpPr>
          <p:spPr>
            <a:xfrm>
              <a:off x="5481320" y="3820379"/>
              <a:ext cx="153670" cy="142240"/>
            </a:xfrm>
            <a:custGeom>
              <a:avLst/>
              <a:gdLst/>
              <a:ahLst/>
              <a:cxnLst/>
              <a:rect l="l" t="t" r="r" b="b"/>
              <a:pathLst>
                <a:path w="153670" h="142239">
                  <a:moveTo>
                    <a:pt x="153449" y="0"/>
                  </a:moveTo>
                  <a:lnTo>
                    <a:pt x="0" y="95029"/>
                  </a:lnTo>
                  <a:lnTo>
                    <a:pt x="8889" y="142019"/>
                  </a:lnTo>
                  <a:lnTo>
                    <a:pt x="15081" y="138368"/>
                  </a:lnTo>
                  <a:lnTo>
                    <a:pt x="15344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6" name="object 146"/>
            <p:cNvSpPr/>
            <p:nvPr/>
          </p:nvSpPr>
          <p:spPr>
            <a:xfrm>
              <a:off x="3688127" y="5446934"/>
              <a:ext cx="168861" cy="254095"/>
            </a:xfrm>
            <a:prstGeom prst="rect">
              <a:avLst/>
            </a:pr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7" name="object 147"/>
            <p:cNvSpPr/>
            <p:nvPr/>
          </p:nvSpPr>
          <p:spPr>
            <a:xfrm>
              <a:off x="3626800" y="5011684"/>
              <a:ext cx="492125" cy="492759"/>
            </a:xfrm>
            <a:custGeom>
              <a:avLst/>
              <a:gdLst/>
              <a:ahLst/>
              <a:cxnLst/>
              <a:rect l="l" t="t" r="r" b="b"/>
              <a:pathLst>
                <a:path w="492125" h="492760">
                  <a:moveTo>
                    <a:pt x="60692" y="363182"/>
                  </a:moveTo>
                  <a:lnTo>
                    <a:pt x="0" y="423847"/>
                  </a:lnTo>
                  <a:lnTo>
                    <a:pt x="66716" y="492526"/>
                  </a:lnTo>
                  <a:lnTo>
                    <a:pt x="117664" y="441556"/>
                  </a:lnTo>
                  <a:lnTo>
                    <a:pt x="60692" y="363182"/>
                  </a:lnTo>
                  <a:close/>
                </a:path>
                <a:path w="492125" h="492760">
                  <a:moveTo>
                    <a:pt x="424040" y="0"/>
                  </a:moveTo>
                  <a:lnTo>
                    <a:pt x="387034" y="36988"/>
                  </a:lnTo>
                  <a:lnTo>
                    <a:pt x="491809" y="27675"/>
                  </a:lnTo>
                  <a:lnTo>
                    <a:pt x="42404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8" name="object 148"/>
            <p:cNvSpPr/>
            <p:nvPr/>
          </p:nvSpPr>
          <p:spPr>
            <a:xfrm>
              <a:off x="3566355" y="4975283"/>
              <a:ext cx="492759" cy="466725"/>
            </a:xfrm>
            <a:custGeom>
              <a:avLst/>
              <a:gdLst/>
              <a:ahLst/>
              <a:cxnLst/>
              <a:rect l="l" t="t" r="r" b="b"/>
              <a:pathLst>
                <a:path w="492760" h="466725">
                  <a:moveTo>
                    <a:pt x="68364" y="326985"/>
                  </a:moveTo>
                  <a:lnTo>
                    <a:pt x="0" y="395350"/>
                  </a:lnTo>
                  <a:lnTo>
                    <a:pt x="8694" y="406975"/>
                  </a:lnTo>
                  <a:lnTo>
                    <a:pt x="66267" y="466242"/>
                  </a:lnTo>
                  <a:lnTo>
                    <a:pt x="126099" y="406410"/>
                  </a:lnTo>
                  <a:lnTo>
                    <a:pt x="68364" y="326985"/>
                  </a:lnTo>
                  <a:close/>
                </a:path>
                <a:path w="492760" h="466725">
                  <a:moveTo>
                    <a:pt x="395350" y="0"/>
                  </a:moveTo>
                  <a:lnTo>
                    <a:pt x="363894" y="31455"/>
                  </a:lnTo>
                  <a:lnTo>
                    <a:pt x="437954" y="74235"/>
                  </a:lnTo>
                  <a:lnTo>
                    <a:pt x="460256" y="72253"/>
                  </a:lnTo>
                  <a:lnTo>
                    <a:pt x="492738" y="39771"/>
                  </a:lnTo>
                  <a:lnTo>
                    <a:pt x="39535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9" name="object 149"/>
            <p:cNvSpPr/>
            <p:nvPr/>
          </p:nvSpPr>
          <p:spPr>
            <a:xfrm>
              <a:off x="3234220" y="4938957"/>
              <a:ext cx="736600" cy="648335"/>
            </a:xfrm>
            <a:custGeom>
              <a:avLst/>
              <a:gdLst/>
              <a:ahLst/>
              <a:cxnLst/>
              <a:rect l="l" t="t" r="r" b="b"/>
              <a:pathLst>
                <a:path w="736600" h="648335">
                  <a:moveTo>
                    <a:pt x="348110" y="291241"/>
                  </a:moveTo>
                  <a:lnTo>
                    <a:pt x="278884" y="360468"/>
                  </a:lnTo>
                  <a:lnTo>
                    <a:pt x="337569" y="438942"/>
                  </a:lnTo>
                  <a:lnTo>
                    <a:pt x="405845" y="370666"/>
                  </a:lnTo>
                  <a:lnTo>
                    <a:pt x="348110" y="291241"/>
                  </a:lnTo>
                  <a:close/>
                </a:path>
                <a:path w="736600" h="648335">
                  <a:moveTo>
                    <a:pt x="58768" y="580583"/>
                  </a:moveTo>
                  <a:lnTo>
                    <a:pt x="0" y="639352"/>
                  </a:lnTo>
                  <a:lnTo>
                    <a:pt x="103339" y="647772"/>
                  </a:lnTo>
                  <a:lnTo>
                    <a:pt x="58768" y="580583"/>
                  </a:lnTo>
                  <a:close/>
                </a:path>
                <a:path w="736600" h="648335">
                  <a:moveTo>
                    <a:pt x="639352" y="0"/>
                  </a:moveTo>
                  <a:lnTo>
                    <a:pt x="617139" y="22212"/>
                  </a:lnTo>
                  <a:lnTo>
                    <a:pt x="704079" y="72432"/>
                  </a:lnTo>
                  <a:lnTo>
                    <a:pt x="736503" y="40009"/>
                  </a:lnTo>
                  <a:lnTo>
                    <a:pt x="641819" y="1342"/>
                  </a:lnTo>
                  <a:lnTo>
                    <a:pt x="6393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50" name="object 150"/>
            <p:cNvSpPr/>
            <p:nvPr/>
          </p:nvSpPr>
          <p:spPr>
            <a:xfrm>
              <a:off x="3148658" y="4895100"/>
              <a:ext cx="734060" cy="684530"/>
            </a:xfrm>
            <a:custGeom>
              <a:avLst/>
              <a:gdLst/>
              <a:ahLst/>
              <a:cxnLst/>
              <a:rect l="l" t="t" r="r" b="b"/>
              <a:pathLst>
                <a:path w="734059" h="684529">
                  <a:moveTo>
                    <a:pt x="381283" y="263028"/>
                  </a:moveTo>
                  <a:lnTo>
                    <a:pt x="311194" y="333117"/>
                  </a:lnTo>
                  <a:lnTo>
                    <a:pt x="369880" y="411591"/>
                  </a:lnTo>
                  <a:lnTo>
                    <a:pt x="439018" y="342453"/>
                  </a:lnTo>
                  <a:lnTo>
                    <a:pt x="381283" y="263028"/>
                  </a:lnTo>
                  <a:close/>
                </a:path>
                <a:path w="734059" h="684529">
                  <a:moveTo>
                    <a:pt x="94695" y="549616"/>
                  </a:moveTo>
                  <a:lnTo>
                    <a:pt x="0" y="644311"/>
                  </a:lnTo>
                  <a:lnTo>
                    <a:pt x="17452" y="677659"/>
                  </a:lnTo>
                  <a:lnTo>
                    <a:pt x="97305" y="684166"/>
                  </a:lnTo>
                  <a:lnTo>
                    <a:pt x="149396" y="632075"/>
                  </a:lnTo>
                  <a:lnTo>
                    <a:pt x="94695" y="549616"/>
                  </a:lnTo>
                  <a:close/>
                </a:path>
                <a:path w="734059" h="684529">
                  <a:moveTo>
                    <a:pt x="644311" y="0"/>
                  </a:moveTo>
                  <a:lnTo>
                    <a:pt x="618663" y="25648"/>
                  </a:lnTo>
                  <a:lnTo>
                    <a:pt x="651182" y="36309"/>
                  </a:lnTo>
                  <a:lnTo>
                    <a:pt x="710752" y="70719"/>
                  </a:lnTo>
                  <a:lnTo>
                    <a:pt x="733694" y="47777"/>
                  </a:lnTo>
                  <a:lnTo>
                    <a:pt x="727382" y="45199"/>
                  </a:lnTo>
                  <a:lnTo>
                    <a:pt x="64431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51" name="object 151"/>
            <p:cNvSpPr/>
            <p:nvPr/>
          </p:nvSpPr>
          <p:spPr>
            <a:xfrm>
              <a:off x="3105900" y="4848912"/>
              <a:ext cx="695325" cy="699135"/>
            </a:xfrm>
            <a:custGeom>
              <a:avLst/>
              <a:gdLst/>
              <a:ahLst/>
              <a:cxnLst/>
              <a:rect l="l" t="t" r="r" b="b"/>
              <a:pathLst>
                <a:path w="695325" h="699135">
                  <a:moveTo>
                    <a:pt x="371651" y="237146"/>
                  </a:moveTo>
                  <a:lnTo>
                    <a:pt x="300700" y="308096"/>
                  </a:lnTo>
                  <a:lnTo>
                    <a:pt x="359386" y="386570"/>
                  </a:lnTo>
                  <a:lnTo>
                    <a:pt x="429386" y="316570"/>
                  </a:lnTo>
                  <a:lnTo>
                    <a:pt x="371651" y="237146"/>
                  </a:lnTo>
                  <a:close/>
                </a:path>
                <a:path w="695325" h="699135">
                  <a:moveTo>
                    <a:pt x="87817" y="520980"/>
                  </a:moveTo>
                  <a:lnTo>
                    <a:pt x="0" y="608797"/>
                  </a:lnTo>
                  <a:lnTo>
                    <a:pt x="47120" y="698836"/>
                  </a:lnTo>
                  <a:lnTo>
                    <a:pt x="142517" y="603439"/>
                  </a:lnTo>
                  <a:lnTo>
                    <a:pt x="87817" y="520980"/>
                  </a:lnTo>
                  <a:close/>
                </a:path>
                <a:path w="695325" h="699135">
                  <a:moveTo>
                    <a:pt x="608797" y="0"/>
                  </a:moveTo>
                  <a:lnTo>
                    <a:pt x="567692" y="41104"/>
                  </a:lnTo>
                  <a:lnTo>
                    <a:pt x="670985" y="74971"/>
                  </a:lnTo>
                  <a:lnTo>
                    <a:pt x="695294" y="50662"/>
                  </a:lnTo>
                  <a:lnTo>
                    <a:pt x="683779" y="44397"/>
                  </a:lnTo>
                  <a:lnTo>
                    <a:pt x="60879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52" name="object 152"/>
            <p:cNvSpPr/>
            <p:nvPr/>
          </p:nvSpPr>
          <p:spPr>
            <a:xfrm>
              <a:off x="3063142" y="4808415"/>
              <a:ext cx="659765" cy="657860"/>
            </a:xfrm>
            <a:custGeom>
              <a:avLst/>
              <a:gdLst/>
              <a:ahLst/>
              <a:cxnLst/>
              <a:rect l="l" t="t" r="r" b="b"/>
              <a:pathLst>
                <a:path w="659765" h="657860">
                  <a:moveTo>
                    <a:pt x="362018" y="205572"/>
                  </a:moveTo>
                  <a:lnTo>
                    <a:pt x="290206" y="277384"/>
                  </a:lnTo>
                  <a:lnTo>
                    <a:pt x="348892" y="355859"/>
                  </a:lnTo>
                  <a:lnTo>
                    <a:pt x="419754" y="284997"/>
                  </a:lnTo>
                  <a:lnTo>
                    <a:pt x="362018" y="205572"/>
                  </a:lnTo>
                  <a:close/>
                </a:path>
                <a:path w="659765" h="657860">
                  <a:moveTo>
                    <a:pt x="80938" y="486653"/>
                  </a:moveTo>
                  <a:lnTo>
                    <a:pt x="0" y="567591"/>
                  </a:lnTo>
                  <a:lnTo>
                    <a:pt x="47120" y="657631"/>
                  </a:lnTo>
                  <a:lnTo>
                    <a:pt x="135639" y="569112"/>
                  </a:lnTo>
                  <a:lnTo>
                    <a:pt x="80938" y="486653"/>
                  </a:lnTo>
                  <a:close/>
                </a:path>
                <a:path w="659765" h="657860">
                  <a:moveTo>
                    <a:pt x="567591" y="0"/>
                  </a:moveTo>
                  <a:lnTo>
                    <a:pt x="516720" y="50871"/>
                  </a:lnTo>
                  <a:lnTo>
                    <a:pt x="620014" y="84737"/>
                  </a:lnTo>
                  <a:lnTo>
                    <a:pt x="659531" y="45220"/>
                  </a:lnTo>
                  <a:lnTo>
                    <a:pt x="630017" y="27744"/>
                  </a:lnTo>
                  <a:lnTo>
                    <a:pt x="56759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53" name="object 153"/>
            <p:cNvSpPr/>
            <p:nvPr/>
          </p:nvSpPr>
          <p:spPr>
            <a:xfrm>
              <a:off x="3020385" y="4770120"/>
              <a:ext cx="618490" cy="614045"/>
            </a:xfrm>
            <a:custGeom>
              <a:avLst/>
              <a:gdLst/>
              <a:ahLst/>
              <a:cxnLst/>
              <a:rect l="l" t="t" r="r" b="b"/>
              <a:pathLst>
                <a:path w="618490" h="614045">
                  <a:moveTo>
                    <a:pt x="352386" y="171797"/>
                  </a:moveTo>
                  <a:lnTo>
                    <a:pt x="279713" y="244471"/>
                  </a:lnTo>
                  <a:lnTo>
                    <a:pt x="338013" y="322431"/>
                  </a:lnTo>
                  <a:lnTo>
                    <a:pt x="409730" y="250682"/>
                  </a:lnTo>
                  <a:lnTo>
                    <a:pt x="352386" y="171797"/>
                  </a:lnTo>
                  <a:close/>
                </a:path>
                <a:path w="618490" h="614045">
                  <a:moveTo>
                    <a:pt x="74060" y="450124"/>
                  </a:moveTo>
                  <a:lnTo>
                    <a:pt x="0" y="524184"/>
                  </a:lnTo>
                  <a:lnTo>
                    <a:pt x="46856" y="613720"/>
                  </a:lnTo>
                  <a:lnTo>
                    <a:pt x="128440" y="532099"/>
                  </a:lnTo>
                  <a:lnTo>
                    <a:pt x="74060" y="450124"/>
                  </a:lnTo>
                  <a:close/>
                </a:path>
                <a:path w="618490" h="614045">
                  <a:moveTo>
                    <a:pt x="524184" y="0"/>
                  </a:moveTo>
                  <a:lnTo>
                    <a:pt x="466139" y="58045"/>
                  </a:lnTo>
                  <a:lnTo>
                    <a:pt x="469574" y="59689"/>
                  </a:lnTo>
                  <a:lnTo>
                    <a:pt x="568286" y="92054"/>
                  </a:lnTo>
                  <a:lnTo>
                    <a:pt x="618431" y="41887"/>
                  </a:lnTo>
                  <a:lnTo>
                    <a:pt x="52418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54" name="object 154"/>
            <p:cNvSpPr/>
            <p:nvPr/>
          </p:nvSpPr>
          <p:spPr>
            <a:xfrm>
              <a:off x="2977627" y="4732664"/>
              <a:ext cx="575310" cy="569595"/>
            </a:xfrm>
            <a:custGeom>
              <a:avLst/>
              <a:gdLst/>
              <a:ahLst/>
              <a:cxnLst/>
              <a:rect l="l" t="t" r="r" b="b"/>
              <a:pathLst>
                <a:path w="575309" h="569595">
                  <a:moveTo>
                    <a:pt x="343537" y="136400"/>
                  </a:moveTo>
                  <a:lnTo>
                    <a:pt x="269893" y="210044"/>
                  </a:lnTo>
                  <a:lnTo>
                    <a:pt x="269762" y="211445"/>
                  </a:lnTo>
                  <a:lnTo>
                    <a:pt x="327517" y="288676"/>
                  </a:lnTo>
                  <a:lnTo>
                    <a:pt x="400096" y="216065"/>
                  </a:lnTo>
                  <a:lnTo>
                    <a:pt x="345962" y="141595"/>
                  </a:lnTo>
                  <a:lnTo>
                    <a:pt x="343537" y="136400"/>
                  </a:lnTo>
                  <a:close/>
                </a:path>
                <a:path w="575309" h="569595">
                  <a:moveTo>
                    <a:pt x="67182" y="412755"/>
                  </a:moveTo>
                  <a:lnTo>
                    <a:pt x="0" y="479937"/>
                  </a:lnTo>
                  <a:lnTo>
                    <a:pt x="46853" y="569467"/>
                  </a:lnTo>
                  <a:lnTo>
                    <a:pt x="121559" y="494727"/>
                  </a:lnTo>
                  <a:lnTo>
                    <a:pt x="67182" y="412755"/>
                  </a:lnTo>
                  <a:close/>
                </a:path>
                <a:path w="575309" h="569595">
                  <a:moveTo>
                    <a:pt x="479937" y="0"/>
                  </a:moveTo>
                  <a:lnTo>
                    <a:pt x="424729" y="55208"/>
                  </a:lnTo>
                  <a:lnTo>
                    <a:pt x="512332" y="97145"/>
                  </a:lnTo>
                  <a:lnTo>
                    <a:pt x="517325" y="98782"/>
                  </a:lnTo>
                  <a:lnTo>
                    <a:pt x="575031" y="41050"/>
                  </a:lnTo>
                  <a:lnTo>
                    <a:pt x="544082" y="27295"/>
                  </a:lnTo>
                  <a:lnTo>
                    <a:pt x="47993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55" name="object 155"/>
            <p:cNvSpPr/>
            <p:nvPr/>
          </p:nvSpPr>
          <p:spPr>
            <a:xfrm>
              <a:off x="2944132" y="4695512"/>
              <a:ext cx="521970" cy="525145"/>
            </a:xfrm>
            <a:custGeom>
              <a:avLst/>
              <a:gdLst/>
              <a:ahLst/>
              <a:cxnLst/>
              <a:rect l="l" t="t" r="r" b="b"/>
              <a:pathLst>
                <a:path w="521969" h="525145">
                  <a:moveTo>
                    <a:pt x="327387" y="98737"/>
                  </a:moveTo>
                  <a:lnTo>
                    <a:pt x="274034" y="152091"/>
                  </a:lnTo>
                  <a:lnTo>
                    <a:pt x="312147" y="153347"/>
                  </a:lnTo>
                  <a:lnTo>
                    <a:pt x="303257" y="248597"/>
                  </a:lnTo>
                  <a:lnTo>
                    <a:pt x="307759" y="254618"/>
                  </a:lnTo>
                  <a:lnTo>
                    <a:pt x="381200" y="181144"/>
                  </a:lnTo>
                  <a:lnTo>
                    <a:pt x="379457" y="178747"/>
                  </a:lnTo>
                  <a:lnTo>
                    <a:pt x="370567" y="159697"/>
                  </a:lnTo>
                  <a:lnTo>
                    <a:pt x="350247" y="121597"/>
                  </a:lnTo>
                  <a:lnTo>
                    <a:pt x="327387" y="98737"/>
                  </a:lnTo>
                  <a:close/>
                </a:path>
                <a:path w="521969" h="525145">
                  <a:moveTo>
                    <a:pt x="51841" y="374283"/>
                  </a:moveTo>
                  <a:lnTo>
                    <a:pt x="0" y="426125"/>
                  </a:lnTo>
                  <a:lnTo>
                    <a:pt x="41637" y="453067"/>
                  </a:lnTo>
                  <a:lnTo>
                    <a:pt x="22587" y="496247"/>
                  </a:lnTo>
                  <a:lnTo>
                    <a:pt x="37588" y="524911"/>
                  </a:lnTo>
                  <a:lnTo>
                    <a:pt x="105417" y="457052"/>
                  </a:lnTo>
                  <a:lnTo>
                    <a:pt x="53067" y="378137"/>
                  </a:lnTo>
                  <a:lnTo>
                    <a:pt x="51841" y="374283"/>
                  </a:lnTo>
                  <a:close/>
                </a:path>
                <a:path w="521969" h="525145">
                  <a:moveTo>
                    <a:pt x="426125" y="0"/>
                  </a:moveTo>
                  <a:lnTo>
                    <a:pt x="378490" y="47635"/>
                  </a:lnTo>
                  <a:lnTo>
                    <a:pt x="426447" y="77147"/>
                  </a:lnTo>
                  <a:lnTo>
                    <a:pt x="466151" y="96154"/>
                  </a:lnTo>
                  <a:lnTo>
                    <a:pt x="521637" y="40643"/>
                  </a:lnTo>
                  <a:lnTo>
                    <a:pt x="42612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56" name="object 156"/>
            <p:cNvSpPr/>
            <p:nvPr/>
          </p:nvSpPr>
          <p:spPr>
            <a:xfrm>
              <a:off x="2563354" y="4668205"/>
              <a:ext cx="815340" cy="723265"/>
            </a:xfrm>
            <a:custGeom>
              <a:avLst/>
              <a:gdLst/>
              <a:ahLst/>
              <a:cxnLst/>
              <a:rect l="l" t="t" r="r" b="b"/>
              <a:pathLst>
                <a:path w="815340" h="723264">
                  <a:moveTo>
                    <a:pt x="669138" y="176844"/>
                  </a:moveTo>
                  <a:lnTo>
                    <a:pt x="577355" y="176844"/>
                  </a:lnTo>
                  <a:lnTo>
                    <a:pt x="666210" y="179773"/>
                  </a:lnTo>
                  <a:lnTo>
                    <a:pt x="669138" y="176844"/>
                  </a:lnTo>
                  <a:close/>
                </a:path>
                <a:path w="815340" h="723264">
                  <a:moveTo>
                    <a:pt x="640432" y="68372"/>
                  </a:moveTo>
                  <a:lnTo>
                    <a:pt x="530012" y="178842"/>
                  </a:lnTo>
                  <a:lnTo>
                    <a:pt x="539255" y="176844"/>
                  </a:lnTo>
                  <a:lnTo>
                    <a:pt x="669138" y="176844"/>
                  </a:lnTo>
                  <a:lnTo>
                    <a:pt x="714042" y="131920"/>
                  </a:lnTo>
                  <a:lnTo>
                    <a:pt x="684035" y="101914"/>
                  </a:lnTo>
                  <a:lnTo>
                    <a:pt x="640432" y="68372"/>
                  </a:lnTo>
                  <a:close/>
                </a:path>
                <a:path w="815340" h="723264">
                  <a:moveTo>
                    <a:pt x="708773" y="0"/>
                  </a:moveTo>
                  <a:lnTo>
                    <a:pt x="680907" y="27878"/>
                  </a:lnTo>
                  <a:lnTo>
                    <a:pt x="741185" y="63814"/>
                  </a:lnTo>
                  <a:lnTo>
                    <a:pt x="766528" y="79409"/>
                  </a:lnTo>
                  <a:lnTo>
                    <a:pt x="815115" y="30800"/>
                  </a:lnTo>
                  <a:lnTo>
                    <a:pt x="779285" y="15554"/>
                  </a:lnTo>
                  <a:lnTo>
                    <a:pt x="708773" y="0"/>
                  </a:lnTo>
                  <a:close/>
                </a:path>
                <a:path w="815340" h="723264">
                  <a:moveTo>
                    <a:pt x="371729" y="337197"/>
                  </a:moveTo>
                  <a:lnTo>
                    <a:pt x="301733" y="407224"/>
                  </a:lnTo>
                  <a:lnTo>
                    <a:pt x="379235" y="452434"/>
                  </a:lnTo>
                  <a:lnTo>
                    <a:pt x="388003" y="458107"/>
                  </a:lnTo>
                  <a:lnTo>
                    <a:pt x="436557" y="409531"/>
                  </a:lnTo>
                  <a:lnTo>
                    <a:pt x="433845" y="405444"/>
                  </a:lnTo>
                  <a:lnTo>
                    <a:pt x="424955" y="377504"/>
                  </a:lnTo>
                  <a:lnTo>
                    <a:pt x="408445" y="358454"/>
                  </a:lnTo>
                  <a:lnTo>
                    <a:pt x="371729" y="337197"/>
                  </a:lnTo>
                  <a:close/>
                </a:path>
                <a:path w="815340" h="723264">
                  <a:moveTo>
                    <a:pt x="70076" y="638986"/>
                  </a:moveTo>
                  <a:lnTo>
                    <a:pt x="0" y="709095"/>
                  </a:lnTo>
                  <a:lnTo>
                    <a:pt x="12205" y="722944"/>
                  </a:lnTo>
                  <a:lnTo>
                    <a:pt x="88405" y="700084"/>
                  </a:lnTo>
                  <a:lnTo>
                    <a:pt x="70076" y="638986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57" name="object 157"/>
            <p:cNvSpPr/>
            <p:nvPr/>
          </p:nvSpPr>
          <p:spPr>
            <a:xfrm>
              <a:off x="2500758" y="4644650"/>
              <a:ext cx="781685" cy="739140"/>
            </a:xfrm>
            <a:custGeom>
              <a:avLst/>
              <a:gdLst/>
              <a:ahLst/>
              <a:cxnLst/>
              <a:rect l="l" t="t" r="r" b="b"/>
              <a:pathLst>
                <a:path w="781684" h="739139">
                  <a:moveTo>
                    <a:pt x="343702" y="326927"/>
                  </a:moveTo>
                  <a:lnTo>
                    <a:pt x="231279" y="439401"/>
                  </a:lnTo>
                  <a:lnTo>
                    <a:pt x="350391" y="422649"/>
                  </a:lnTo>
                  <a:lnTo>
                    <a:pt x="384681" y="422649"/>
                  </a:lnTo>
                  <a:lnTo>
                    <a:pt x="442085" y="365245"/>
                  </a:lnTo>
                  <a:lnTo>
                    <a:pt x="422781" y="354069"/>
                  </a:lnTo>
                  <a:lnTo>
                    <a:pt x="365631" y="333749"/>
                  </a:lnTo>
                  <a:lnTo>
                    <a:pt x="343702" y="326927"/>
                  </a:lnTo>
                  <a:close/>
                </a:path>
                <a:path w="781684" h="739139">
                  <a:moveTo>
                    <a:pt x="384681" y="422649"/>
                  </a:moveTo>
                  <a:lnTo>
                    <a:pt x="350391" y="422649"/>
                  </a:lnTo>
                  <a:lnTo>
                    <a:pt x="372048" y="435282"/>
                  </a:lnTo>
                  <a:lnTo>
                    <a:pt x="384681" y="422649"/>
                  </a:lnTo>
                  <a:close/>
                </a:path>
                <a:path w="781684" h="739139">
                  <a:moveTo>
                    <a:pt x="34000" y="636769"/>
                  </a:moveTo>
                  <a:lnTo>
                    <a:pt x="0" y="670785"/>
                  </a:lnTo>
                  <a:lnTo>
                    <a:pt x="8761" y="671569"/>
                  </a:lnTo>
                  <a:lnTo>
                    <a:pt x="68256" y="739073"/>
                  </a:lnTo>
                  <a:lnTo>
                    <a:pt x="135468" y="671862"/>
                  </a:lnTo>
                  <a:lnTo>
                    <a:pt x="128141" y="647439"/>
                  </a:lnTo>
                  <a:lnTo>
                    <a:pt x="34000" y="636769"/>
                  </a:lnTo>
                  <a:close/>
                </a:path>
                <a:path w="781684" h="739139">
                  <a:moveTo>
                    <a:pt x="634367" y="36131"/>
                  </a:moveTo>
                  <a:lnTo>
                    <a:pt x="413049" y="257549"/>
                  </a:lnTo>
                  <a:lnTo>
                    <a:pt x="441831" y="257549"/>
                  </a:lnTo>
                  <a:lnTo>
                    <a:pt x="477391" y="248659"/>
                  </a:lnTo>
                  <a:lnTo>
                    <a:pt x="554861" y="210559"/>
                  </a:lnTo>
                  <a:lnTo>
                    <a:pt x="601851" y="200399"/>
                  </a:lnTo>
                  <a:lnTo>
                    <a:pt x="606931" y="200399"/>
                  </a:lnTo>
                  <a:lnTo>
                    <a:pt x="710022" y="97308"/>
                  </a:lnTo>
                  <a:lnTo>
                    <a:pt x="697101" y="87369"/>
                  </a:lnTo>
                  <a:lnTo>
                    <a:pt x="667891" y="58159"/>
                  </a:lnTo>
                  <a:lnTo>
                    <a:pt x="639951" y="39109"/>
                  </a:lnTo>
                  <a:lnTo>
                    <a:pt x="634367" y="36131"/>
                  </a:lnTo>
                  <a:close/>
                </a:path>
                <a:path w="781684" h="739139">
                  <a:moveTo>
                    <a:pt x="670481" y="0"/>
                  </a:moveTo>
                  <a:lnTo>
                    <a:pt x="641545" y="28949"/>
                  </a:lnTo>
                  <a:lnTo>
                    <a:pt x="686941" y="28949"/>
                  </a:lnTo>
                  <a:lnTo>
                    <a:pt x="737741" y="47999"/>
                  </a:lnTo>
                  <a:lnTo>
                    <a:pt x="751267" y="56062"/>
                  </a:lnTo>
                  <a:lnTo>
                    <a:pt x="781533" y="25797"/>
                  </a:lnTo>
                  <a:lnTo>
                    <a:pt x="755521" y="20059"/>
                  </a:lnTo>
                  <a:lnTo>
                    <a:pt x="678051" y="1009"/>
                  </a:lnTo>
                  <a:lnTo>
                    <a:pt x="67048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58" name="object 158"/>
            <p:cNvSpPr/>
            <p:nvPr/>
          </p:nvSpPr>
          <p:spPr>
            <a:xfrm>
              <a:off x="2386535" y="4635500"/>
              <a:ext cx="795655" cy="682625"/>
            </a:xfrm>
            <a:custGeom>
              <a:avLst/>
              <a:gdLst/>
              <a:ahLst/>
              <a:cxnLst/>
              <a:rect l="l" t="t" r="r" b="b"/>
              <a:pathLst>
                <a:path w="795655" h="682625">
                  <a:moveTo>
                    <a:pt x="36453" y="633253"/>
                  </a:moveTo>
                  <a:lnTo>
                    <a:pt x="0" y="669723"/>
                  </a:lnTo>
                  <a:lnTo>
                    <a:pt x="122984" y="680719"/>
                  </a:lnTo>
                  <a:lnTo>
                    <a:pt x="124461" y="682396"/>
                  </a:lnTo>
                  <a:lnTo>
                    <a:pt x="159628" y="647213"/>
                  </a:lnTo>
                  <a:lnTo>
                    <a:pt x="36453" y="633253"/>
                  </a:lnTo>
                  <a:close/>
                </a:path>
                <a:path w="795655" h="682625">
                  <a:moveTo>
                    <a:pt x="375359" y="294193"/>
                  </a:moveTo>
                  <a:lnTo>
                    <a:pt x="200716" y="468915"/>
                  </a:lnTo>
                  <a:lnTo>
                    <a:pt x="360276" y="446474"/>
                  </a:lnTo>
                  <a:lnTo>
                    <a:pt x="467611" y="339091"/>
                  </a:lnTo>
                  <a:lnTo>
                    <a:pt x="422704" y="325119"/>
                  </a:lnTo>
                  <a:lnTo>
                    <a:pt x="394764" y="304800"/>
                  </a:lnTo>
                  <a:lnTo>
                    <a:pt x="374444" y="295910"/>
                  </a:lnTo>
                  <a:lnTo>
                    <a:pt x="375359" y="294193"/>
                  </a:lnTo>
                  <a:close/>
                </a:path>
                <a:path w="795655" h="682625">
                  <a:moveTo>
                    <a:pt x="716074" y="0"/>
                  </a:moveTo>
                  <a:lnTo>
                    <a:pt x="659337" y="10086"/>
                  </a:lnTo>
                  <a:lnTo>
                    <a:pt x="392685" y="276860"/>
                  </a:lnTo>
                  <a:lnTo>
                    <a:pt x="403654" y="276860"/>
                  </a:lnTo>
                  <a:lnTo>
                    <a:pt x="441754" y="266700"/>
                  </a:lnTo>
                  <a:lnTo>
                    <a:pt x="539969" y="266700"/>
                  </a:lnTo>
                  <a:lnTo>
                    <a:pt x="756634" y="49937"/>
                  </a:lnTo>
                  <a:lnTo>
                    <a:pt x="754174" y="48260"/>
                  </a:lnTo>
                  <a:lnTo>
                    <a:pt x="735124" y="38100"/>
                  </a:lnTo>
                  <a:lnTo>
                    <a:pt x="768465" y="38100"/>
                  </a:lnTo>
                  <a:lnTo>
                    <a:pt x="795580" y="10973"/>
                  </a:lnTo>
                  <a:lnTo>
                    <a:pt x="792274" y="10160"/>
                  </a:lnTo>
                  <a:lnTo>
                    <a:pt x="71607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59" name="object 159"/>
            <p:cNvSpPr/>
            <p:nvPr/>
          </p:nvSpPr>
          <p:spPr>
            <a:xfrm>
              <a:off x="2272312" y="4642913"/>
              <a:ext cx="788670" cy="663575"/>
            </a:xfrm>
            <a:custGeom>
              <a:avLst/>
              <a:gdLst/>
              <a:ahLst/>
              <a:cxnLst/>
              <a:rect l="l" t="t" r="r" b="b"/>
              <a:pathLst>
                <a:path w="788669" h="663575">
                  <a:moveTo>
                    <a:pt x="38906" y="613172"/>
                  </a:moveTo>
                  <a:lnTo>
                    <a:pt x="0" y="652095"/>
                  </a:lnTo>
                  <a:lnTo>
                    <a:pt x="125294" y="663299"/>
                  </a:lnTo>
                  <a:lnTo>
                    <a:pt x="161524" y="627068"/>
                  </a:lnTo>
                  <a:lnTo>
                    <a:pt x="38906" y="613172"/>
                  </a:lnTo>
                  <a:close/>
                </a:path>
                <a:path w="788669" h="663575">
                  <a:moveTo>
                    <a:pt x="788593" y="0"/>
                  </a:moveTo>
                  <a:lnTo>
                    <a:pt x="773147" y="2745"/>
                  </a:lnTo>
                  <a:lnTo>
                    <a:pt x="705837" y="11635"/>
                  </a:lnTo>
                  <a:lnTo>
                    <a:pt x="640169" y="11635"/>
                  </a:lnTo>
                  <a:lnTo>
                    <a:pt x="170153" y="481865"/>
                  </a:lnTo>
                  <a:lnTo>
                    <a:pt x="329080" y="459513"/>
                  </a:lnTo>
                  <a:lnTo>
                    <a:pt x="496618" y="291974"/>
                  </a:lnTo>
                  <a:lnTo>
                    <a:pt x="488667" y="288495"/>
                  </a:lnTo>
                  <a:lnTo>
                    <a:pt x="498827" y="269445"/>
                  </a:lnTo>
                  <a:lnTo>
                    <a:pt x="517877" y="269445"/>
                  </a:lnTo>
                  <a:lnTo>
                    <a:pt x="519609" y="268984"/>
                  </a:lnTo>
                  <a:lnTo>
                    <a:pt x="78859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60" name="object 160"/>
            <p:cNvSpPr/>
            <p:nvPr/>
          </p:nvSpPr>
          <p:spPr>
            <a:xfrm>
              <a:off x="2158089" y="4654550"/>
              <a:ext cx="766445" cy="641985"/>
            </a:xfrm>
            <a:custGeom>
              <a:avLst/>
              <a:gdLst/>
              <a:ahLst/>
              <a:cxnLst/>
              <a:rect l="l" t="t" r="r" b="b"/>
              <a:pathLst>
                <a:path w="766444" h="641985">
                  <a:moveTo>
                    <a:pt x="41358" y="588868"/>
                  </a:moveTo>
                  <a:lnTo>
                    <a:pt x="0" y="630246"/>
                  </a:lnTo>
                  <a:lnTo>
                    <a:pt x="124666" y="641393"/>
                  </a:lnTo>
                  <a:lnTo>
                    <a:pt x="163379" y="602697"/>
                  </a:lnTo>
                  <a:lnTo>
                    <a:pt x="41358" y="588868"/>
                  </a:lnTo>
                  <a:close/>
                </a:path>
                <a:path w="766444" h="641985">
                  <a:moveTo>
                    <a:pt x="766350" y="0"/>
                  </a:moveTo>
                  <a:lnTo>
                    <a:pt x="629960" y="0"/>
                  </a:lnTo>
                  <a:lnTo>
                    <a:pt x="139590" y="490592"/>
                  </a:lnTo>
                  <a:lnTo>
                    <a:pt x="297796" y="468341"/>
                  </a:lnTo>
                  <a:lnTo>
                    <a:pt x="76635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61" name="object 161"/>
            <p:cNvSpPr/>
            <p:nvPr/>
          </p:nvSpPr>
          <p:spPr>
            <a:xfrm>
              <a:off x="2043866" y="4654550"/>
              <a:ext cx="756920" cy="631825"/>
            </a:xfrm>
            <a:custGeom>
              <a:avLst/>
              <a:gdLst/>
              <a:ahLst/>
              <a:cxnLst/>
              <a:rect l="l" t="t" r="r" b="b"/>
              <a:pathLst>
                <a:path w="756919" h="631825">
                  <a:moveTo>
                    <a:pt x="43811" y="576201"/>
                  </a:moveTo>
                  <a:lnTo>
                    <a:pt x="0" y="620033"/>
                  </a:lnTo>
                  <a:lnTo>
                    <a:pt x="125878" y="631288"/>
                  </a:lnTo>
                  <a:lnTo>
                    <a:pt x="166987" y="590161"/>
                  </a:lnTo>
                  <a:lnTo>
                    <a:pt x="43811" y="576201"/>
                  </a:lnTo>
                  <a:close/>
                </a:path>
                <a:path w="756919" h="631825">
                  <a:moveTo>
                    <a:pt x="756881" y="0"/>
                  </a:moveTo>
                  <a:lnTo>
                    <a:pt x="737433" y="0"/>
                  </a:lnTo>
                  <a:lnTo>
                    <a:pt x="658693" y="19050"/>
                  </a:lnTo>
                  <a:lnTo>
                    <a:pt x="592653" y="29210"/>
                  </a:lnTo>
                  <a:lnTo>
                    <a:pt x="589188" y="30577"/>
                  </a:lnTo>
                  <a:lnTo>
                    <a:pt x="109027" y="510956"/>
                  </a:lnTo>
                  <a:lnTo>
                    <a:pt x="268587" y="488514"/>
                  </a:lnTo>
                  <a:lnTo>
                    <a:pt x="75688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62" name="object 162"/>
            <p:cNvSpPr/>
            <p:nvPr/>
          </p:nvSpPr>
          <p:spPr>
            <a:xfrm>
              <a:off x="1928297" y="4681912"/>
              <a:ext cx="720725" cy="593725"/>
            </a:xfrm>
            <a:custGeom>
              <a:avLst/>
              <a:gdLst/>
              <a:ahLst/>
              <a:cxnLst/>
              <a:rect l="l" t="t" r="r" b="b"/>
              <a:pathLst>
                <a:path w="720725" h="593725">
                  <a:moveTo>
                    <a:pt x="46331" y="536026"/>
                  </a:moveTo>
                  <a:lnTo>
                    <a:pt x="0" y="582336"/>
                  </a:lnTo>
                  <a:lnTo>
                    <a:pt x="126575" y="593654"/>
                  </a:lnTo>
                  <a:lnTo>
                    <a:pt x="170168" y="550061"/>
                  </a:lnTo>
                  <a:lnTo>
                    <a:pt x="46331" y="536026"/>
                  </a:lnTo>
                  <a:close/>
                </a:path>
                <a:path w="720725" h="593725">
                  <a:moveTo>
                    <a:pt x="720230" y="0"/>
                  </a:moveTo>
                  <a:lnTo>
                    <a:pt x="708222" y="1847"/>
                  </a:lnTo>
                  <a:lnTo>
                    <a:pt x="659962" y="20897"/>
                  </a:lnTo>
                  <a:lnTo>
                    <a:pt x="621862" y="39947"/>
                  </a:lnTo>
                  <a:lnTo>
                    <a:pt x="602812" y="50107"/>
                  </a:lnTo>
                  <a:lnTo>
                    <a:pt x="592652" y="50107"/>
                  </a:lnTo>
                  <a:lnTo>
                    <a:pt x="523780" y="58793"/>
                  </a:lnTo>
                  <a:lnTo>
                    <a:pt x="78186" y="504185"/>
                  </a:lnTo>
                  <a:lnTo>
                    <a:pt x="238606" y="481623"/>
                  </a:lnTo>
                  <a:lnTo>
                    <a:pt x="72023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63" name="object 163"/>
            <p:cNvSpPr/>
            <p:nvPr/>
          </p:nvSpPr>
          <p:spPr>
            <a:xfrm>
              <a:off x="1815420" y="4738873"/>
              <a:ext cx="651510" cy="526415"/>
            </a:xfrm>
            <a:custGeom>
              <a:avLst/>
              <a:gdLst/>
              <a:ahLst/>
              <a:cxnLst/>
              <a:rect l="l" t="t" r="r" b="b"/>
              <a:pathLst>
                <a:path w="651509" h="526414">
                  <a:moveTo>
                    <a:pt x="651193" y="0"/>
                  </a:moveTo>
                  <a:lnTo>
                    <a:pt x="564559" y="10926"/>
                  </a:lnTo>
                  <a:lnTo>
                    <a:pt x="482558" y="32506"/>
                  </a:lnTo>
                  <a:lnTo>
                    <a:pt x="0" y="515283"/>
                  </a:lnTo>
                  <a:lnTo>
                    <a:pt x="124536" y="526418"/>
                  </a:lnTo>
                  <a:lnTo>
                    <a:pt x="170617" y="480359"/>
                  </a:lnTo>
                  <a:lnTo>
                    <a:pt x="51479" y="466856"/>
                  </a:lnTo>
                  <a:lnTo>
                    <a:pt x="205846" y="445145"/>
                  </a:lnTo>
                  <a:lnTo>
                    <a:pt x="65119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64" name="object 164"/>
            <p:cNvSpPr/>
            <p:nvPr/>
          </p:nvSpPr>
          <p:spPr>
            <a:xfrm>
              <a:off x="1682458" y="4767035"/>
              <a:ext cx="632460" cy="495300"/>
            </a:xfrm>
            <a:custGeom>
              <a:avLst/>
              <a:gdLst/>
              <a:ahLst/>
              <a:cxnLst/>
              <a:rect l="l" t="t" r="r" b="b"/>
              <a:pathLst>
                <a:path w="632459" h="495300">
                  <a:moveTo>
                    <a:pt x="632025" y="0"/>
                  </a:moveTo>
                  <a:lnTo>
                    <a:pt x="552741" y="20864"/>
                  </a:lnTo>
                  <a:lnTo>
                    <a:pt x="432118" y="62747"/>
                  </a:lnTo>
                  <a:lnTo>
                    <a:pt x="0" y="494865"/>
                  </a:lnTo>
                  <a:lnTo>
                    <a:pt x="131101" y="486954"/>
                  </a:lnTo>
                  <a:lnTo>
                    <a:pt x="145071" y="486954"/>
                  </a:lnTo>
                  <a:lnTo>
                    <a:pt x="192426" y="439599"/>
                  </a:lnTo>
                  <a:lnTo>
                    <a:pt x="184441" y="438694"/>
                  </a:lnTo>
                  <a:lnTo>
                    <a:pt x="194786" y="437239"/>
                  </a:lnTo>
                  <a:lnTo>
                    <a:pt x="632025" y="0"/>
                  </a:lnTo>
                  <a:close/>
                </a:path>
                <a:path w="632459" h="495300">
                  <a:moveTo>
                    <a:pt x="145071" y="486954"/>
                  </a:moveTo>
                  <a:lnTo>
                    <a:pt x="131101" y="486954"/>
                  </a:lnTo>
                  <a:lnTo>
                    <a:pt x="143924" y="488100"/>
                  </a:lnTo>
                  <a:lnTo>
                    <a:pt x="145071" y="486954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65" name="object 165"/>
            <p:cNvSpPr/>
            <p:nvPr/>
          </p:nvSpPr>
          <p:spPr>
            <a:xfrm>
              <a:off x="1539293" y="4823340"/>
              <a:ext cx="594360" cy="469265"/>
            </a:xfrm>
            <a:custGeom>
              <a:avLst/>
              <a:gdLst/>
              <a:ahLst/>
              <a:cxnLst/>
              <a:rect l="l" t="t" r="r" b="b"/>
              <a:pathLst>
                <a:path w="594359" h="469264">
                  <a:moveTo>
                    <a:pt x="593839" y="0"/>
                  </a:moveTo>
                  <a:lnTo>
                    <a:pt x="421586" y="59810"/>
                  </a:lnTo>
                  <a:lnTo>
                    <a:pt x="388586" y="69329"/>
                  </a:lnTo>
                  <a:lnTo>
                    <a:pt x="0" y="458092"/>
                  </a:lnTo>
                  <a:lnTo>
                    <a:pt x="16456" y="468750"/>
                  </a:lnTo>
                  <a:lnTo>
                    <a:pt x="126946" y="439540"/>
                  </a:lnTo>
                  <a:lnTo>
                    <a:pt x="155844" y="437796"/>
                  </a:lnTo>
                  <a:lnTo>
                    <a:pt x="59383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66" name="object 166"/>
            <p:cNvSpPr/>
            <p:nvPr/>
          </p:nvSpPr>
          <p:spPr>
            <a:xfrm>
              <a:off x="1463757" y="4888045"/>
              <a:ext cx="480695" cy="398145"/>
            </a:xfrm>
            <a:custGeom>
              <a:avLst/>
              <a:gdLst/>
              <a:ahLst/>
              <a:cxnLst/>
              <a:rect l="l" t="t" r="r" b="b"/>
              <a:pathLst>
                <a:path w="480694" h="398145">
                  <a:moveTo>
                    <a:pt x="480152" y="0"/>
                  </a:moveTo>
                  <a:lnTo>
                    <a:pt x="365042" y="33204"/>
                  </a:lnTo>
                  <a:lnTo>
                    <a:pt x="297502" y="46831"/>
                  </a:lnTo>
                  <a:lnTo>
                    <a:pt x="0" y="344468"/>
                  </a:lnTo>
                  <a:lnTo>
                    <a:pt x="82241" y="397730"/>
                  </a:lnTo>
                  <a:lnTo>
                    <a:pt x="4801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67" name="object 167"/>
            <p:cNvSpPr/>
            <p:nvPr/>
          </p:nvSpPr>
          <p:spPr>
            <a:xfrm>
              <a:off x="1410841" y="4932017"/>
              <a:ext cx="365125" cy="305435"/>
            </a:xfrm>
            <a:custGeom>
              <a:avLst/>
              <a:gdLst/>
              <a:ahLst/>
              <a:cxnLst/>
              <a:rect l="l" t="t" r="r" b="b"/>
              <a:pathLst>
                <a:path w="365125" h="305435">
                  <a:moveTo>
                    <a:pt x="364587" y="0"/>
                  </a:moveTo>
                  <a:lnTo>
                    <a:pt x="273178" y="18442"/>
                  </a:lnTo>
                  <a:lnTo>
                    <a:pt x="209678" y="18442"/>
                  </a:lnTo>
                  <a:lnTo>
                    <a:pt x="0" y="228120"/>
                  </a:lnTo>
                  <a:lnTo>
                    <a:pt x="11558" y="273712"/>
                  </a:lnTo>
                  <a:lnTo>
                    <a:pt x="59615" y="304834"/>
                  </a:lnTo>
                  <a:lnTo>
                    <a:pt x="36458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68" name="object 168"/>
            <p:cNvSpPr/>
            <p:nvPr/>
          </p:nvSpPr>
          <p:spPr>
            <a:xfrm>
              <a:off x="1357573" y="4946127"/>
              <a:ext cx="274955" cy="223520"/>
            </a:xfrm>
            <a:custGeom>
              <a:avLst/>
              <a:gdLst/>
              <a:ahLst/>
              <a:cxnLst/>
              <a:rect l="l" t="t" r="r" b="b"/>
              <a:pathLst>
                <a:path w="274955" h="223520">
                  <a:moveTo>
                    <a:pt x="142819" y="0"/>
                  </a:moveTo>
                  <a:lnTo>
                    <a:pt x="0" y="142819"/>
                  </a:lnTo>
                  <a:lnTo>
                    <a:pt x="41966" y="169432"/>
                  </a:lnTo>
                  <a:lnTo>
                    <a:pt x="55669" y="223481"/>
                  </a:lnTo>
                  <a:lnTo>
                    <a:pt x="274917" y="4332"/>
                  </a:lnTo>
                  <a:lnTo>
                    <a:pt x="175316" y="4332"/>
                  </a:lnTo>
                  <a:lnTo>
                    <a:pt x="14281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69" name="object 169"/>
            <p:cNvSpPr/>
            <p:nvPr/>
          </p:nvSpPr>
          <p:spPr>
            <a:xfrm>
              <a:off x="1278734" y="4925158"/>
              <a:ext cx="232410" cy="168910"/>
            </a:xfrm>
            <a:custGeom>
              <a:avLst/>
              <a:gdLst/>
              <a:ahLst/>
              <a:cxnLst/>
              <a:rect l="l" t="t" r="r" b="b"/>
              <a:pathLst>
                <a:path w="232409" h="168910">
                  <a:moveTo>
                    <a:pt x="117389" y="0"/>
                  </a:moveTo>
                  <a:lnTo>
                    <a:pt x="0" y="117336"/>
                  </a:lnTo>
                  <a:lnTo>
                    <a:pt x="68735" y="157381"/>
                  </a:lnTo>
                  <a:lnTo>
                    <a:pt x="86106" y="168397"/>
                  </a:lnTo>
                  <a:lnTo>
                    <a:pt x="232196" y="22373"/>
                  </a:lnTo>
                  <a:lnTo>
                    <a:pt x="177955" y="15141"/>
                  </a:lnTo>
                  <a:lnTo>
                    <a:pt x="11738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70" name="object 170"/>
            <p:cNvSpPr/>
            <p:nvPr/>
          </p:nvSpPr>
          <p:spPr>
            <a:xfrm>
              <a:off x="1200087" y="4896191"/>
              <a:ext cx="206375" cy="151130"/>
            </a:xfrm>
            <a:custGeom>
              <a:avLst/>
              <a:gdLst/>
              <a:ahLst/>
              <a:cxnLst/>
              <a:rect l="l" t="t" r="r" b="b"/>
              <a:pathLst>
                <a:path w="206375" h="151129">
                  <a:moveTo>
                    <a:pt x="100529" y="0"/>
                  </a:moveTo>
                  <a:lnTo>
                    <a:pt x="0" y="100483"/>
                  </a:lnTo>
                  <a:lnTo>
                    <a:pt x="86394" y="150816"/>
                  </a:lnTo>
                  <a:lnTo>
                    <a:pt x="205802" y="31408"/>
                  </a:lnTo>
                  <a:lnTo>
                    <a:pt x="180402" y="25058"/>
                  </a:lnTo>
                  <a:lnTo>
                    <a:pt x="161352" y="16168"/>
                  </a:lnTo>
                  <a:lnTo>
                    <a:pt x="113092" y="6008"/>
                  </a:lnTo>
                  <a:lnTo>
                    <a:pt x="10052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71" name="object 171"/>
            <p:cNvSpPr/>
            <p:nvPr/>
          </p:nvSpPr>
          <p:spPr>
            <a:xfrm>
              <a:off x="1121439" y="4855366"/>
              <a:ext cx="187960" cy="146050"/>
            </a:xfrm>
            <a:custGeom>
              <a:avLst/>
              <a:gdLst/>
              <a:ahLst/>
              <a:cxnLst/>
              <a:rect l="l" t="t" r="r" b="b"/>
              <a:pathLst>
                <a:path w="187959" h="146050">
                  <a:moveTo>
                    <a:pt x="95532" y="0"/>
                  </a:moveTo>
                  <a:lnTo>
                    <a:pt x="0" y="95488"/>
                  </a:lnTo>
                  <a:lnTo>
                    <a:pt x="86399" y="145825"/>
                  </a:lnTo>
                  <a:lnTo>
                    <a:pt x="187444" y="44779"/>
                  </a:lnTo>
                  <a:lnTo>
                    <a:pt x="133320" y="18894"/>
                  </a:lnTo>
                  <a:lnTo>
                    <a:pt x="9553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42792" y="4815268"/>
              <a:ext cx="182880" cy="140335"/>
            </a:xfrm>
            <a:custGeom>
              <a:avLst/>
              <a:gdLst/>
              <a:ahLst/>
              <a:cxnLst/>
              <a:rect l="l" t="t" r="r" b="b"/>
              <a:pathLst>
                <a:path w="182880" h="140335">
                  <a:moveTo>
                    <a:pt x="89806" y="0"/>
                  </a:moveTo>
                  <a:lnTo>
                    <a:pt x="0" y="89766"/>
                  </a:lnTo>
                  <a:lnTo>
                    <a:pt x="86672" y="140261"/>
                  </a:lnTo>
                  <a:lnTo>
                    <a:pt x="182647" y="44330"/>
                  </a:lnTo>
                  <a:lnTo>
                    <a:pt x="135767" y="20891"/>
                  </a:lnTo>
                  <a:lnTo>
                    <a:pt x="8980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73" name="object 173"/>
            <p:cNvSpPr/>
            <p:nvPr/>
          </p:nvSpPr>
          <p:spPr>
            <a:xfrm>
              <a:off x="964144" y="4773180"/>
              <a:ext cx="177165" cy="136525"/>
            </a:xfrm>
            <a:custGeom>
              <a:avLst/>
              <a:gdLst/>
              <a:ahLst/>
              <a:cxnLst/>
              <a:rect l="l" t="t" r="r" b="b"/>
              <a:pathLst>
                <a:path w="177165" h="136525">
                  <a:moveTo>
                    <a:pt x="86073" y="0"/>
                  </a:moveTo>
                  <a:lnTo>
                    <a:pt x="0" y="86034"/>
                  </a:lnTo>
                  <a:lnTo>
                    <a:pt x="86408" y="136376"/>
                  </a:lnTo>
                  <a:lnTo>
                    <a:pt x="176870" y="45914"/>
                  </a:lnTo>
                  <a:lnTo>
                    <a:pt x="130595" y="24879"/>
                  </a:lnTo>
                  <a:lnTo>
                    <a:pt x="8607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74" name="object 174"/>
            <p:cNvSpPr/>
            <p:nvPr/>
          </p:nvSpPr>
          <p:spPr>
            <a:xfrm>
              <a:off x="885497" y="4731589"/>
              <a:ext cx="173355" cy="132715"/>
            </a:xfrm>
            <a:custGeom>
              <a:avLst/>
              <a:gdLst/>
              <a:ahLst/>
              <a:cxnLst/>
              <a:rect l="l" t="t" r="r" b="b"/>
              <a:pathLst>
                <a:path w="173355" h="132714">
                  <a:moveTo>
                    <a:pt x="81842" y="0"/>
                  </a:moveTo>
                  <a:lnTo>
                    <a:pt x="0" y="81805"/>
                  </a:lnTo>
                  <a:lnTo>
                    <a:pt x="86672" y="132300"/>
                  </a:lnTo>
                  <a:lnTo>
                    <a:pt x="172868" y="46143"/>
                  </a:lnTo>
                  <a:lnTo>
                    <a:pt x="122882" y="18210"/>
                  </a:lnTo>
                  <a:lnTo>
                    <a:pt x="8184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75" name="object 175"/>
            <p:cNvSpPr/>
            <p:nvPr/>
          </p:nvSpPr>
          <p:spPr>
            <a:xfrm>
              <a:off x="806600" y="4693203"/>
              <a:ext cx="169545" cy="125095"/>
            </a:xfrm>
            <a:custGeom>
              <a:avLst/>
              <a:gdLst/>
              <a:ahLst/>
              <a:cxnLst/>
              <a:rect l="l" t="t" r="r" b="b"/>
              <a:pathLst>
                <a:path w="169545" h="125095">
                  <a:moveTo>
                    <a:pt x="74226" y="0"/>
                  </a:moveTo>
                  <a:lnTo>
                    <a:pt x="0" y="74226"/>
                  </a:lnTo>
                  <a:lnTo>
                    <a:pt x="86922" y="124867"/>
                  </a:lnTo>
                  <a:lnTo>
                    <a:pt x="169536" y="42290"/>
                  </a:lnTo>
                  <a:lnTo>
                    <a:pt x="7422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76" name="object 176"/>
            <p:cNvSpPr/>
            <p:nvPr/>
          </p:nvSpPr>
          <p:spPr>
            <a:xfrm>
              <a:off x="728202" y="4654265"/>
              <a:ext cx="161925" cy="118110"/>
            </a:xfrm>
            <a:custGeom>
              <a:avLst/>
              <a:gdLst/>
              <a:ahLst/>
              <a:cxnLst/>
              <a:rect l="l" t="t" r="r" b="b"/>
              <a:pathLst>
                <a:path w="161924" h="118110">
                  <a:moveTo>
                    <a:pt x="67519" y="0"/>
                  </a:moveTo>
                  <a:lnTo>
                    <a:pt x="0" y="67489"/>
                  </a:lnTo>
                  <a:lnTo>
                    <a:pt x="86422" y="117838"/>
                  </a:lnTo>
                  <a:lnTo>
                    <a:pt x="161421" y="42840"/>
                  </a:lnTo>
                  <a:lnTo>
                    <a:pt x="88407" y="10443"/>
                  </a:lnTo>
                  <a:lnTo>
                    <a:pt x="6751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77" name="object 177"/>
            <p:cNvSpPr/>
            <p:nvPr/>
          </p:nvSpPr>
          <p:spPr>
            <a:xfrm>
              <a:off x="649554" y="4612776"/>
              <a:ext cx="154940" cy="113664"/>
            </a:xfrm>
            <a:custGeom>
              <a:avLst/>
              <a:gdLst/>
              <a:ahLst/>
              <a:cxnLst/>
              <a:rect l="l" t="t" r="r" b="b"/>
              <a:pathLst>
                <a:path w="154939" h="113664">
                  <a:moveTo>
                    <a:pt x="63187" y="0"/>
                  </a:moveTo>
                  <a:lnTo>
                    <a:pt x="0" y="63159"/>
                  </a:lnTo>
                  <a:lnTo>
                    <a:pt x="86427" y="113511"/>
                  </a:lnTo>
                  <a:lnTo>
                    <a:pt x="154355" y="45583"/>
                  </a:lnTo>
                  <a:lnTo>
                    <a:pt x="6318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78" name="object 178"/>
            <p:cNvSpPr/>
            <p:nvPr/>
          </p:nvSpPr>
          <p:spPr>
            <a:xfrm>
              <a:off x="570671" y="4568734"/>
              <a:ext cx="150495" cy="111760"/>
            </a:xfrm>
            <a:custGeom>
              <a:avLst/>
              <a:gdLst/>
              <a:ahLst/>
              <a:cxnLst/>
              <a:rect l="l" t="t" r="r" b="b"/>
              <a:pathLst>
                <a:path w="150495" h="111760">
                  <a:moveTo>
                    <a:pt x="61243" y="0"/>
                  </a:moveTo>
                  <a:lnTo>
                    <a:pt x="0" y="61243"/>
                  </a:lnTo>
                  <a:lnTo>
                    <a:pt x="86426" y="111595"/>
                  </a:lnTo>
                  <a:lnTo>
                    <a:pt x="149991" y="48002"/>
                  </a:lnTo>
                  <a:lnTo>
                    <a:pt x="131638" y="38825"/>
                  </a:lnTo>
                  <a:lnTo>
                    <a:pt x="6124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79" name="object 179"/>
            <p:cNvSpPr/>
            <p:nvPr/>
          </p:nvSpPr>
          <p:spPr>
            <a:xfrm>
              <a:off x="492259" y="4524631"/>
              <a:ext cx="147955" cy="110489"/>
            </a:xfrm>
            <a:custGeom>
              <a:avLst/>
              <a:gdLst/>
              <a:ahLst/>
              <a:cxnLst/>
              <a:rect l="l" t="t" r="r" b="b"/>
              <a:pathLst>
                <a:path w="147954" h="110489">
                  <a:moveTo>
                    <a:pt x="59691" y="0"/>
                  </a:moveTo>
                  <a:lnTo>
                    <a:pt x="0" y="59663"/>
                  </a:lnTo>
                  <a:lnTo>
                    <a:pt x="86200" y="109884"/>
                  </a:lnTo>
                  <a:lnTo>
                    <a:pt x="147582" y="48475"/>
                  </a:lnTo>
                  <a:lnTo>
                    <a:pt x="5969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80" name="object 180"/>
            <p:cNvSpPr/>
            <p:nvPr/>
          </p:nvSpPr>
          <p:spPr>
            <a:xfrm>
              <a:off x="413612" y="4480385"/>
              <a:ext cx="146685" cy="108585"/>
            </a:xfrm>
            <a:custGeom>
              <a:avLst/>
              <a:gdLst/>
              <a:ahLst/>
              <a:cxnLst/>
              <a:rect l="l" t="t" r="r" b="b"/>
              <a:pathLst>
                <a:path w="146685" h="108585">
                  <a:moveTo>
                    <a:pt x="58116" y="0"/>
                  </a:moveTo>
                  <a:lnTo>
                    <a:pt x="0" y="58089"/>
                  </a:lnTo>
                  <a:lnTo>
                    <a:pt x="86441" y="108450"/>
                  </a:lnTo>
                  <a:lnTo>
                    <a:pt x="146271" y="48620"/>
                  </a:lnTo>
                  <a:lnTo>
                    <a:pt x="5811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81" name="object 181"/>
            <p:cNvSpPr/>
            <p:nvPr/>
          </p:nvSpPr>
          <p:spPr>
            <a:xfrm>
              <a:off x="334743" y="4436006"/>
              <a:ext cx="144780" cy="107314"/>
            </a:xfrm>
            <a:custGeom>
              <a:avLst/>
              <a:gdLst/>
              <a:ahLst/>
              <a:cxnLst/>
              <a:rect l="l" t="t" r="r" b="b"/>
              <a:pathLst>
                <a:path w="144779" h="107314">
                  <a:moveTo>
                    <a:pt x="56520" y="0"/>
                  </a:moveTo>
                  <a:lnTo>
                    <a:pt x="0" y="56520"/>
                  </a:lnTo>
                  <a:lnTo>
                    <a:pt x="86441" y="106880"/>
                  </a:lnTo>
                  <a:lnTo>
                    <a:pt x="144674" y="48620"/>
                  </a:lnTo>
                  <a:lnTo>
                    <a:pt x="5652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82" name="object 182"/>
            <p:cNvSpPr/>
            <p:nvPr/>
          </p:nvSpPr>
          <p:spPr>
            <a:xfrm>
              <a:off x="256100" y="4391763"/>
              <a:ext cx="143510" cy="106045"/>
            </a:xfrm>
            <a:custGeom>
              <a:avLst/>
              <a:gdLst/>
              <a:ahLst/>
              <a:cxnLst/>
              <a:rect l="l" t="t" r="r" b="b"/>
              <a:pathLst>
                <a:path w="143510" h="106045">
                  <a:moveTo>
                    <a:pt x="54945" y="0"/>
                  </a:moveTo>
                  <a:lnTo>
                    <a:pt x="0" y="54945"/>
                  </a:lnTo>
                  <a:lnTo>
                    <a:pt x="86667" y="105438"/>
                  </a:lnTo>
                  <a:lnTo>
                    <a:pt x="143348" y="48757"/>
                  </a:lnTo>
                  <a:lnTo>
                    <a:pt x="5494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83" name="object 183"/>
            <p:cNvSpPr/>
            <p:nvPr/>
          </p:nvSpPr>
          <p:spPr>
            <a:xfrm>
              <a:off x="180672" y="4347393"/>
              <a:ext cx="139065" cy="104139"/>
            </a:xfrm>
            <a:custGeom>
              <a:avLst/>
              <a:gdLst/>
              <a:ahLst/>
              <a:cxnLst/>
              <a:rect l="l" t="t" r="r" b="b"/>
              <a:pathLst>
                <a:path w="139065" h="104139">
                  <a:moveTo>
                    <a:pt x="49924" y="0"/>
                  </a:moveTo>
                  <a:lnTo>
                    <a:pt x="0" y="49947"/>
                  </a:lnTo>
                  <a:lnTo>
                    <a:pt x="13637" y="63316"/>
                  </a:lnTo>
                  <a:lnTo>
                    <a:pt x="83452" y="103991"/>
                  </a:lnTo>
                  <a:lnTo>
                    <a:pt x="138558" y="48885"/>
                  </a:lnTo>
                  <a:lnTo>
                    <a:pt x="4992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84" name="object 184"/>
            <p:cNvSpPr/>
            <p:nvPr/>
          </p:nvSpPr>
          <p:spPr>
            <a:xfrm>
              <a:off x="117996" y="4303278"/>
              <a:ext cx="121285" cy="100965"/>
            </a:xfrm>
            <a:custGeom>
              <a:avLst/>
              <a:gdLst/>
              <a:ahLst/>
              <a:cxnLst/>
              <a:rect l="l" t="t" r="r" b="b"/>
              <a:pathLst>
                <a:path w="121285" h="100964">
                  <a:moveTo>
                    <a:pt x="32615" y="0"/>
                  </a:moveTo>
                  <a:lnTo>
                    <a:pt x="0" y="32615"/>
                  </a:lnTo>
                  <a:lnTo>
                    <a:pt x="69088" y="100349"/>
                  </a:lnTo>
                  <a:lnTo>
                    <a:pt x="120785" y="48629"/>
                  </a:lnTo>
                  <a:lnTo>
                    <a:pt x="3261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85" name="object 185"/>
            <p:cNvSpPr/>
            <p:nvPr/>
          </p:nvSpPr>
          <p:spPr>
            <a:xfrm>
              <a:off x="55150" y="4259035"/>
              <a:ext cx="103505" cy="83185"/>
            </a:xfrm>
            <a:custGeom>
              <a:avLst/>
              <a:gdLst/>
              <a:ahLst/>
              <a:cxnLst/>
              <a:rect l="l" t="t" r="r" b="b"/>
              <a:pathLst>
                <a:path w="103505" h="83185">
                  <a:moveTo>
                    <a:pt x="15244" y="0"/>
                  </a:moveTo>
                  <a:lnTo>
                    <a:pt x="0" y="15244"/>
                  </a:lnTo>
                  <a:lnTo>
                    <a:pt x="69089" y="82978"/>
                  </a:lnTo>
                  <a:lnTo>
                    <a:pt x="103419" y="48632"/>
                  </a:lnTo>
                  <a:lnTo>
                    <a:pt x="1524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86" name="object 186"/>
            <p:cNvSpPr/>
            <p:nvPr/>
          </p:nvSpPr>
          <p:spPr>
            <a:xfrm>
              <a:off x="0" y="4220209"/>
              <a:ext cx="78740" cy="60325"/>
            </a:xfrm>
            <a:custGeom>
              <a:avLst/>
              <a:gdLst/>
              <a:ahLst/>
              <a:cxnLst/>
              <a:rect l="l" t="t" r="r" b="b"/>
              <a:pathLst>
                <a:path w="78740" h="60325">
                  <a:moveTo>
                    <a:pt x="0" y="0"/>
                  </a:moveTo>
                  <a:lnTo>
                    <a:pt x="61393" y="60189"/>
                  </a:lnTo>
                  <a:lnTo>
                    <a:pt x="78358" y="43217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87" name="object 187"/>
            <p:cNvSpPr/>
            <p:nvPr/>
          </p:nvSpPr>
          <p:spPr>
            <a:xfrm>
              <a:off x="0" y="4752340"/>
              <a:ext cx="4323080" cy="1732280"/>
            </a:xfrm>
            <a:custGeom>
              <a:avLst/>
              <a:gdLst/>
              <a:ahLst/>
              <a:cxnLst/>
              <a:rect l="l" t="t" r="r" b="b"/>
              <a:pathLst>
                <a:path w="4323080" h="1732279">
                  <a:moveTo>
                    <a:pt x="2627630" y="429260"/>
                  </a:moveTo>
                  <a:lnTo>
                    <a:pt x="2598420" y="438150"/>
                  </a:lnTo>
                  <a:lnTo>
                    <a:pt x="2589530" y="457200"/>
                  </a:lnTo>
                  <a:lnTo>
                    <a:pt x="2579370" y="486410"/>
                  </a:lnTo>
                  <a:lnTo>
                    <a:pt x="2579370" y="495300"/>
                  </a:lnTo>
                  <a:lnTo>
                    <a:pt x="2608580" y="505460"/>
                  </a:lnTo>
                  <a:lnTo>
                    <a:pt x="2627630" y="533400"/>
                  </a:lnTo>
                  <a:lnTo>
                    <a:pt x="2646680" y="581660"/>
                  </a:lnTo>
                  <a:lnTo>
                    <a:pt x="2655570" y="638810"/>
                  </a:lnTo>
                  <a:lnTo>
                    <a:pt x="2655570" y="657860"/>
                  </a:lnTo>
                  <a:lnTo>
                    <a:pt x="2724150" y="1209040"/>
                  </a:lnTo>
                  <a:lnTo>
                    <a:pt x="2724150" y="1236980"/>
                  </a:lnTo>
                  <a:lnTo>
                    <a:pt x="1885950" y="1236980"/>
                  </a:lnTo>
                  <a:lnTo>
                    <a:pt x="2029460" y="1256030"/>
                  </a:lnTo>
                  <a:lnTo>
                    <a:pt x="2075180" y="1275080"/>
                  </a:lnTo>
                  <a:lnTo>
                    <a:pt x="2122170" y="1285240"/>
                  </a:lnTo>
                  <a:lnTo>
                    <a:pt x="2189480" y="1313180"/>
                  </a:lnTo>
                  <a:lnTo>
                    <a:pt x="2228850" y="1341120"/>
                  </a:lnTo>
                  <a:lnTo>
                    <a:pt x="2247900" y="1370330"/>
                  </a:lnTo>
                  <a:lnTo>
                    <a:pt x="2247900" y="1408430"/>
                  </a:lnTo>
                  <a:lnTo>
                    <a:pt x="2239010" y="1408430"/>
                  </a:lnTo>
                  <a:lnTo>
                    <a:pt x="2217420" y="1418590"/>
                  </a:lnTo>
                  <a:lnTo>
                    <a:pt x="2189480" y="1437640"/>
                  </a:lnTo>
                  <a:lnTo>
                    <a:pt x="2160270" y="1465580"/>
                  </a:lnTo>
                  <a:lnTo>
                    <a:pt x="2151380" y="1494790"/>
                  </a:lnTo>
                  <a:lnTo>
                    <a:pt x="2160270" y="1541780"/>
                  </a:lnTo>
                  <a:lnTo>
                    <a:pt x="2198370" y="1598930"/>
                  </a:lnTo>
                  <a:lnTo>
                    <a:pt x="2228850" y="1628140"/>
                  </a:lnTo>
                  <a:lnTo>
                    <a:pt x="2277110" y="1666240"/>
                  </a:lnTo>
                  <a:lnTo>
                    <a:pt x="2324100" y="1694180"/>
                  </a:lnTo>
                  <a:lnTo>
                    <a:pt x="2371090" y="1723390"/>
                  </a:lnTo>
                  <a:lnTo>
                    <a:pt x="2467610" y="1732280"/>
                  </a:lnTo>
                  <a:lnTo>
                    <a:pt x="2551430" y="1723390"/>
                  </a:lnTo>
                  <a:lnTo>
                    <a:pt x="2636520" y="1694180"/>
                  </a:lnTo>
                  <a:lnTo>
                    <a:pt x="2693670" y="1656080"/>
                  </a:lnTo>
                  <a:lnTo>
                    <a:pt x="2753360" y="1617980"/>
                  </a:lnTo>
                  <a:lnTo>
                    <a:pt x="2781300" y="1579880"/>
                  </a:lnTo>
                  <a:lnTo>
                    <a:pt x="2791460" y="1570990"/>
                  </a:lnTo>
                  <a:lnTo>
                    <a:pt x="2876550" y="1570990"/>
                  </a:lnTo>
                  <a:lnTo>
                    <a:pt x="2952750" y="1560830"/>
                  </a:lnTo>
                  <a:lnTo>
                    <a:pt x="3027680" y="1532890"/>
                  </a:lnTo>
                  <a:lnTo>
                    <a:pt x="3084830" y="1494790"/>
                  </a:lnTo>
                  <a:lnTo>
                    <a:pt x="3131820" y="1456690"/>
                  </a:lnTo>
                  <a:lnTo>
                    <a:pt x="3180080" y="1427480"/>
                  </a:lnTo>
                  <a:lnTo>
                    <a:pt x="3199130" y="1399540"/>
                  </a:lnTo>
                  <a:lnTo>
                    <a:pt x="3209290" y="1389380"/>
                  </a:lnTo>
                  <a:lnTo>
                    <a:pt x="3723640" y="1389380"/>
                  </a:lnTo>
                  <a:lnTo>
                    <a:pt x="3752850" y="1370330"/>
                  </a:lnTo>
                  <a:lnTo>
                    <a:pt x="3790950" y="1313180"/>
                  </a:lnTo>
                  <a:lnTo>
                    <a:pt x="3810000" y="1266190"/>
                  </a:lnTo>
                  <a:lnTo>
                    <a:pt x="3810000" y="1170940"/>
                  </a:lnTo>
                  <a:lnTo>
                    <a:pt x="3839210" y="1170940"/>
                  </a:lnTo>
                  <a:lnTo>
                    <a:pt x="3867150" y="1160780"/>
                  </a:lnTo>
                  <a:lnTo>
                    <a:pt x="3923029" y="1112520"/>
                  </a:lnTo>
                  <a:lnTo>
                    <a:pt x="3932094" y="1103630"/>
                  </a:lnTo>
                  <a:lnTo>
                    <a:pt x="3169920" y="1103630"/>
                  </a:lnTo>
                  <a:lnTo>
                    <a:pt x="3131820" y="1093470"/>
                  </a:lnTo>
                  <a:lnTo>
                    <a:pt x="3103880" y="1084580"/>
                  </a:lnTo>
                  <a:lnTo>
                    <a:pt x="3093720" y="1084580"/>
                  </a:lnTo>
                  <a:lnTo>
                    <a:pt x="3093720" y="1074420"/>
                  </a:lnTo>
                  <a:lnTo>
                    <a:pt x="3084830" y="1066800"/>
                  </a:lnTo>
                  <a:lnTo>
                    <a:pt x="3036570" y="1009650"/>
                  </a:lnTo>
                  <a:lnTo>
                    <a:pt x="2871124" y="524510"/>
                  </a:lnTo>
                  <a:lnTo>
                    <a:pt x="2772410" y="524510"/>
                  </a:lnTo>
                  <a:lnTo>
                    <a:pt x="2703830" y="495300"/>
                  </a:lnTo>
                  <a:lnTo>
                    <a:pt x="2655570" y="457200"/>
                  </a:lnTo>
                  <a:lnTo>
                    <a:pt x="2646680" y="438150"/>
                  </a:lnTo>
                  <a:lnTo>
                    <a:pt x="2627630" y="429260"/>
                  </a:lnTo>
                  <a:close/>
                </a:path>
                <a:path w="4323080" h="1732279">
                  <a:moveTo>
                    <a:pt x="3723640" y="1389380"/>
                  </a:moveTo>
                  <a:lnTo>
                    <a:pt x="3209290" y="1389380"/>
                  </a:lnTo>
                  <a:lnTo>
                    <a:pt x="3493770" y="1427480"/>
                  </a:lnTo>
                  <a:lnTo>
                    <a:pt x="3561079" y="1437640"/>
                  </a:lnTo>
                  <a:lnTo>
                    <a:pt x="3694429" y="1408430"/>
                  </a:lnTo>
                  <a:lnTo>
                    <a:pt x="3723640" y="1389380"/>
                  </a:lnTo>
                  <a:close/>
                </a:path>
                <a:path w="4323080" h="1732279">
                  <a:moveTo>
                    <a:pt x="0" y="297180"/>
                  </a:moveTo>
                  <a:lnTo>
                    <a:pt x="0" y="730250"/>
                  </a:lnTo>
                  <a:lnTo>
                    <a:pt x="57150" y="753110"/>
                  </a:lnTo>
                  <a:lnTo>
                    <a:pt x="236220" y="819150"/>
                  </a:lnTo>
                  <a:lnTo>
                    <a:pt x="342900" y="857250"/>
                  </a:lnTo>
                  <a:lnTo>
                    <a:pt x="457200" y="905510"/>
                  </a:lnTo>
                  <a:lnTo>
                    <a:pt x="552450" y="943610"/>
                  </a:lnTo>
                  <a:lnTo>
                    <a:pt x="628650" y="981710"/>
                  </a:lnTo>
                  <a:lnTo>
                    <a:pt x="685800" y="1009650"/>
                  </a:lnTo>
                  <a:lnTo>
                    <a:pt x="731520" y="1038860"/>
                  </a:lnTo>
                  <a:lnTo>
                    <a:pt x="800100" y="1066800"/>
                  </a:lnTo>
                  <a:lnTo>
                    <a:pt x="933450" y="1122680"/>
                  </a:lnTo>
                  <a:lnTo>
                    <a:pt x="1085850" y="1179830"/>
                  </a:lnTo>
                  <a:lnTo>
                    <a:pt x="1150620" y="1198880"/>
                  </a:lnTo>
                  <a:lnTo>
                    <a:pt x="1207770" y="1217930"/>
                  </a:lnTo>
                  <a:lnTo>
                    <a:pt x="1314450" y="1236980"/>
                  </a:lnTo>
                  <a:lnTo>
                    <a:pt x="1418590" y="1247140"/>
                  </a:lnTo>
                  <a:lnTo>
                    <a:pt x="1534160" y="1256030"/>
                  </a:lnTo>
                  <a:lnTo>
                    <a:pt x="1637030" y="1256030"/>
                  </a:lnTo>
                  <a:lnTo>
                    <a:pt x="1733550" y="1247140"/>
                  </a:lnTo>
                  <a:lnTo>
                    <a:pt x="1819910" y="1247140"/>
                  </a:lnTo>
                  <a:lnTo>
                    <a:pt x="1866900" y="1236980"/>
                  </a:lnTo>
                  <a:lnTo>
                    <a:pt x="2724150" y="1236980"/>
                  </a:lnTo>
                  <a:lnTo>
                    <a:pt x="2712720" y="1228090"/>
                  </a:lnTo>
                  <a:lnTo>
                    <a:pt x="2703830" y="1198880"/>
                  </a:lnTo>
                  <a:lnTo>
                    <a:pt x="2693670" y="1189990"/>
                  </a:lnTo>
                  <a:lnTo>
                    <a:pt x="2684780" y="1170940"/>
                  </a:lnTo>
                  <a:lnTo>
                    <a:pt x="2665730" y="1132840"/>
                  </a:lnTo>
                  <a:lnTo>
                    <a:pt x="2636520" y="1066800"/>
                  </a:lnTo>
                  <a:lnTo>
                    <a:pt x="2608580" y="1000760"/>
                  </a:lnTo>
                  <a:lnTo>
                    <a:pt x="1504950" y="1000760"/>
                  </a:lnTo>
                  <a:lnTo>
                    <a:pt x="1428750" y="981710"/>
                  </a:lnTo>
                  <a:lnTo>
                    <a:pt x="1333500" y="933450"/>
                  </a:lnTo>
                  <a:lnTo>
                    <a:pt x="1132840" y="848360"/>
                  </a:lnTo>
                  <a:lnTo>
                    <a:pt x="923290" y="753110"/>
                  </a:lnTo>
                  <a:lnTo>
                    <a:pt x="504190" y="552450"/>
                  </a:lnTo>
                  <a:lnTo>
                    <a:pt x="236220" y="419100"/>
                  </a:lnTo>
                  <a:lnTo>
                    <a:pt x="161290" y="381000"/>
                  </a:lnTo>
                  <a:lnTo>
                    <a:pt x="0" y="297180"/>
                  </a:lnTo>
                  <a:close/>
                </a:path>
                <a:path w="4323080" h="1732279">
                  <a:moveTo>
                    <a:pt x="2914650" y="209550"/>
                  </a:moveTo>
                  <a:lnTo>
                    <a:pt x="2867660" y="209550"/>
                  </a:lnTo>
                  <a:lnTo>
                    <a:pt x="2857500" y="219710"/>
                  </a:lnTo>
                  <a:lnTo>
                    <a:pt x="2847340" y="228600"/>
                  </a:lnTo>
                  <a:lnTo>
                    <a:pt x="2924810" y="247650"/>
                  </a:lnTo>
                  <a:lnTo>
                    <a:pt x="2971800" y="285750"/>
                  </a:lnTo>
                  <a:lnTo>
                    <a:pt x="2998470" y="323850"/>
                  </a:lnTo>
                  <a:lnTo>
                    <a:pt x="3008630" y="353060"/>
                  </a:lnTo>
                  <a:lnTo>
                    <a:pt x="2998470" y="381000"/>
                  </a:lnTo>
                  <a:lnTo>
                    <a:pt x="3017520" y="429260"/>
                  </a:lnTo>
                  <a:lnTo>
                    <a:pt x="3046730" y="505460"/>
                  </a:lnTo>
                  <a:lnTo>
                    <a:pt x="3084830" y="581660"/>
                  </a:lnTo>
                  <a:lnTo>
                    <a:pt x="3161030" y="762000"/>
                  </a:lnTo>
                  <a:lnTo>
                    <a:pt x="3209290" y="848360"/>
                  </a:lnTo>
                  <a:lnTo>
                    <a:pt x="3238500" y="924560"/>
                  </a:lnTo>
                  <a:lnTo>
                    <a:pt x="3276600" y="1000760"/>
                  </a:lnTo>
                  <a:lnTo>
                    <a:pt x="3295650" y="1057910"/>
                  </a:lnTo>
                  <a:lnTo>
                    <a:pt x="3305810" y="1084580"/>
                  </a:lnTo>
                  <a:lnTo>
                    <a:pt x="3286760" y="1103630"/>
                  </a:lnTo>
                  <a:lnTo>
                    <a:pt x="3932094" y="1103630"/>
                  </a:lnTo>
                  <a:lnTo>
                    <a:pt x="3989070" y="1047750"/>
                  </a:lnTo>
                  <a:lnTo>
                    <a:pt x="4056379" y="962660"/>
                  </a:lnTo>
                  <a:lnTo>
                    <a:pt x="4075710" y="933450"/>
                  </a:lnTo>
                  <a:lnTo>
                    <a:pt x="3685540" y="933450"/>
                  </a:lnTo>
                  <a:lnTo>
                    <a:pt x="3618229" y="895350"/>
                  </a:lnTo>
                  <a:lnTo>
                    <a:pt x="3550920" y="848360"/>
                  </a:lnTo>
                  <a:lnTo>
                    <a:pt x="3493770" y="800100"/>
                  </a:lnTo>
                  <a:lnTo>
                    <a:pt x="3474720" y="781050"/>
                  </a:lnTo>
                  <a:lnTo>
                    <a:pt x="3446779" y="734060"/>
                  </a:lnTo>
                  <a:lnTo>
                    <a:pt x="3401060" y="666750"/>
                  </a:lnTo>
                  <a:lnTo>
                    <a:pt x="3333750" y="600710"/>
                  </a:lnTo>
                  <a:lnTo>
                    <a:pt x="3267710" y="524510"/>
                  </a:lnTo>
                  <a:lnTo>
                    <a:pt x="3238500" y="505460"/>
                  </a:lnTo>
                  <a:lnTo>
                    <a:pt x="3219450" y="476250"/>
                  </a:lnTo>
                  <a:lnTo>
                    <a:pt x="3188970" y="419100"/>
                  </a:lnTo>
                  <a:lnTo>
                    <a:pt x="3161030" y="372110"/>
                  </a:lnTo>
                  <a:lnTo>
                    <a:pt x="3150870" y="334010"/>
                  </a:lnTo>
                  <a:lnTo>
                    <a:pt x="3131820" y="304800"/>
                  </a:lnTo>
                  <a:lnTo>
                    <a:pt x="3122930" y="285750"/>
                  </a:lnTo>
                  <a:lnTo>
                    <a:pt x="3093720" y="276860"/>
                  </a:lnTo>
                  <a:lnTo>
                    <a:pt x="3027680" y="247650"/>
                  </a:lnTo>
                  <a:lnTo>
                    <a:pt x="2952750" y="219710"/>
                  </a:lnTo>
                  <a:lnTo>
                    <a:pt x="2914650" y="209550"/>
                  </a:lnTo>
                  <a:close/>
                </a:path>
                <a:path w="4323080" h="1732279">
                  <a:moveTo>
                    <a:pt x="2371090" y="762000"/>
                  </a:moveTo>
                  <a:lnTo>
                    <a:pt x="2296160" y="762000"/>
                  </a:lnTo>
                  <a:lnTo>
                    <a:pt x="2217420" y="772160"/>
                  </a:lnTo>
                  <a:lnTo>
                    <a:pt x="2141220" y="791210"/>
                  </a:lnTo>
                  <a:lnTo>
                    <a:pt x="1981200" y="838200"/>
                  </a:lnTo>
                  <a:lnTo>
                    <a:pt x="1838960" y="905510"/>
                  </a:lnTo>
                  <a:lnTo>
                    <a:pt x="1752600" y="952500"/>
                  </a:lnTo>
                  <a:lnTo>
                    <a:pt x="1645920" y="990600"/>
                  </a:lnTo>
                  <a:lnTo>
                    <a:pt x="1581150" y="1000760"/>
                  </a:lnTo>
                  <a:lnTo>
                    <a:pt x="2608580" y="1000760"/>
                  </a:lnTo>
                  <a:lnTo>
                    <a:pt x="2560320" y="924560"/>
                  </a:lnTo>
                  <a:lnTo>
                    <a:pt x="2522220" y="857250"/>
                  </a:lnTo>
                  <a:lnTo>
                    <a:pt x="2476500" y="810260"/>
                  </a:lnTo>
                  <a:lnTo>
                    <a:pt x="2438400" y="781050"/>
                  </a:lnTo>
                  <a:lnTo>
                    <a:pt x="2371090" y="762000"/>
                  </a:lnTo>
                  <a:close/>
                </a:path>
                <a:path w="4323080" h="1732279">
                  <a:moveTo>
                    <a:pt x="3229610" y="0"/>
                  </a:moveTo>
                  <a:lnTo>
                    <a:pt x="3314700" y="114300"/>
                  </a:lnTo>
                  <a:lnTo>
                    <a:pt x="3343910" y="171450"/>
                  </a:lnTo>
                  <a:lnTo>
                    <a:pt x="3343910" y="181610"/>
                  </a:lnTo>
                  <a:lnTo>
                    <a:pt x="3352800" y="181610"/>
                  </a:lnTo>
                  <a:lnTo>
                    <a:pt x="3820160" y="819150"/>
                  </a:lnTo>
                  <a:lnTo>
                    <a:pt x="3829050" y="848360"/>
                  </a:lnTo>
                  <a:lnTo>
                    <a:pt x="3829050" y="876300"/>
                  </a:lnTo>
                  <a:lnTo>
                    <a:pt x="3801110" y="914400"/>
                  </a:lnTo>
                  <a:lnTo>
                    <a:pt x="3752850" y="933450"/>
                  </a:lnTo>
                  <a:lnTo>
                    <a:pt x="4075710" y="933450"/>
                  </a:lnTo>
                  <a:lnTo>
                    <a:pt x="4113529" y="876300"/>
                  </a:lnTo>
                  <a:lnTo>
                    <a:pt x="4161790" y="800100"/>
                  </a:lnTo>
                  <a:lnTo>
                    <a:pt x="4189729" y="742950"/>
                  </a:lnTo>
                  <a:lnTo>
                    <a:pt x="4201160" y="734060"/>
                  </a:lnTo>
                  <a:lnTo>
                    <a:pt x="4201160" y="723900"/>
                  </a:lnTo>
                  <a:lnTo>
                    <a:pt x="4274820" y="594360"/>
                  </a:lnTo>
                  <a:lnTo>
                    <a:pt x="4323080" y="474980"/>
                  </a:lnTo>
                  <a:lnTo>
                    <a:pt x="4319475" y="448310"/>
                  </a:lnTo>
                  <a:lnTo>
                    <a:pt x="4056379" y="448310"/>
                  </a:lnTo>
                  <a:lnTo>
                    <a:pt x="3980179" y="438150"/>
                  </a:lnTo>
                  <a:lnTo>
                    <a:pt x="3895090" y="419100"/>
                  </a:lnTo>
                  <a:lnTo>
                    <a:pt x="3801110" y="391160"/>
                  </a:lnTo>
                  <a:lnTo>
                    <a:pt x="3714750" y="353060"/>
                  </a:lnTo>
                  <a:lnTo>
                    <a:pt x="3685540" y="342900"/>
                  </a:lnTo>
                  <a:lnTo>
                    <a:pt x="3646170" y="323850"/>
                  </a:lnTo>
                  <a:lnTo>
                    <a:pt x="3446779" y="200660"/>
                  </a:lnTo>
                  <a:lnTo>
                    <a:pt x="3437890" y="190500"/>
                  </a:lnTo>
                  <a:lnTo>
                    <a:pt x="3420110" y="162560"/>
                  </a:lnTo>
                  <a:lnTo>
                    <a:pt x="3352800" y="105410"/>
                  </a:lnTo>
                  <a:lnTo>
                    <a:pt x="3276600" y="38100"/>
                  </a:lnTo>
                  <a:lnTo>
                    <a:pt x="3248660" y="10160"/>
                  </a:lnTo>
                  <a:lnTo>
                    <a:pt x="3229610" y="0"/>
                  </a:lnTo>
                  <a:close/>
                </a:path>
                <a:path w="4323080" h="1732279">
                  <a:moveTo>
                    <a:pt x="2867660" y="514350"/>
                  </a:moveTo>
                  <a:lnTo>
                    <a:pt x="2819400" y="524510"/>
                  </a:lnTo>
                  <a:lnTo>
                    <a:pt x="2871124" y="524510"/>
                  </a:lnTo>
                  <a:lnTo>
                    <a:pt x="2867660" y="514350"/>
                  </a:lnTo>
                  <a:close/>
                </a:path>
                <a:path w="4323080" h="1732279">
                  <a:moveTo>
                    <a:pt x="3656329" y="86360"/>
                  </a:moveTo>
                  <a:lnTo>
                    <a:pt x="4103370" y="295910"/>
                  </a:lnTo>
                  <a:lnTo>
                    <a:pt x="4161790" y="361950"/>
                  </a:lnTo>
                  <a:lnTo>
                    <a:pt x="4189729" y="410210"/>
                  </a:lnTo>
                  <a:lnTo>
                    <a:pt x="4201160" y="429260"/>
                  </a:lnTo>
                  <a:lnTo>
                    <a:pt x="4189729" y="438150"/>
                  </a:lnTo>
                  <a:lnTo>
                    <a:pt x="4132579" y="448310"/>
                  </a:lnTo>
                  <a:lnTo>
                    <a:pt x="4319475" y="448310"/>
                  </a:lnTo>
                  <a:lnTo>
                    <a:pt x="4310380" y="381000"/>
                  </a:lnTo>
                  <a:lnTo>
                    <a:pt x="4216400" y="309880"/>
                  </a:lnTo>
                  <a:lnTo>
                    <a:pt x="3763010" y="114300"/>
                  </a:lnTo>
                  <a:lnTo>
                    <a:pt x="3656329" y="86360"/>
                  </a:lnTo>
                  <a:close/>
                </a:path>
              </a:pathLst>
            </a:custGeom>
            <a:grpFill/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88" name="object 188"/>
          <p:cNvSpPr txBox="1">
            <a:spLocks noGrp="1"/>
          </p:cNvSpPr>
          <p:nvPr>
            <p:ph type="title"/>
          </p:nvPr>
        </p:nvSpPr>
        <p:spPr>
          <a:xfrm>
            <a:off x="4267200" y="385639"/>
            <a:ext cx="3350259" cy="511422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3600" b="1" spc="75" dirty="0"/>
              <a:t>sentence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1906271" y="916940"/>
            <a:ext cx="1193165" cy="391160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19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400" b="1" spc="65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2400" b="1" spc="55" dirty="0">
                <a:solidFill>
                  <a:srgbClr val="C00000"/>
                </a:solidFill>
                <a:latin typeface="Arial"/>
                <a:cs typeface="Arial"/>
              </a:rPr>
              <a:t>bj</a:t>
            </a:r>
            <a:r>
              <a:rPr sz="2400" b="1" spc="2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400" b="1" spc="60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2400" b="1" spc="-13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endParaRPr sz="24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833110" y="916940"/>
            <a:ext cx="1485265" cy="391160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85" dirty="0">
                <a:latin typeface="Arial"/>
                <a:cs typeface="Arial"/>
              </a:rPr>
              <a:t>predicate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7400290" y="1358900"/>
            <a:ext cx="1771650" cy="391160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6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2400" b="1" spc="6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2400" b="1" spc="2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400" b="1" spc="55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2400" b="1" spc="6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400" b="1" spc="60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2400" b="1" spc="20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400" b="1" spc="65" dirty="0">
                <a:solidFill>
                  <a:srgbClr val="C00000"/>
                </a:solidFill>
                <a:latin typeface="Arial"/>
                <a:cs typeface="Arial"/>
              </a:rPr>
              <a:t>ti</a:t>
            </a:r>
            <a:r>
              <a:rPr sz="2400" b="1" spc="5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400" b="1" spc="-13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endParaRPr sz="24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3528059" y="1282700"/>
            <a:ext cx="1548877" cy="1351280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353695" marR="203835" indent="-341630">
              <a:lnSpc>
                <a:spcPct val="1208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au</a:t>
            </a:r>
            <a:r>
              <a:rPr sz="2400" b="1" dirty="0">
                <a:latin typeface="Arial"/>
                <a:cs typeface="Arial"/>
              </a:rPr>
              <a:t>x</a:t>
            </a:r>
            <a:r>
              <a:rPr sz="2400" b="1" spc="-5" dirty="0">
                <a:latin typeface="Arial"/>
                <a:cs typeface="Arial"/>
              </a:rPr>
              <a:t>ili</a:t>
            </a:r>
            <a:r>
              <a:rPr sz="2400" b="1" spc="-10" dirty="0">
                <a:latin typeface="Arial"/>
                <a:cs typeface="Arial"/>
              </a:rPr>
              <a:t>a</a:t>
            </a:r>
            <a:r>
              <a:rPr sz="2400" b="1" dirty="0">
                <a:latin typeface="Arial"/>
                <a:cs typeface="Arial"/>
              </a:rPr>
              <a:t>ry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</a:t>
            </a:r>
            <a:endParaRPr sz="2400" dirty="0">
              <a:latin typeface="Arial"/>
              <a:cs typeface="Arial"/>
            </a:endParaRPr>
          </a:p>
          <a:p>
            <a:pPr marL="12700">
              <a:spcBef>
                <a:spcPts val="600"/>
              </a:spcBef>
            </a:pPr>
            <a:r>
              <a:rPr sz="2400" b="1" u="sng" spc="70" dirty="0">
                <a:solidFill>
                  <a:srgbClr val="FF0000"/>
                </a:solidFill>
                <a:latin typeface="Arial"/>
                <a:cs typeface="Arial"/>
              </a:rPr>
              <a:t>operator</a:t>
            </a:r>
            <a:endParaRPr sz="2400" u="sng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2247900" y="3125470"/>
            <a:ext cx="415290" cy="391160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H</a:t>
            </a:r>
            <a:r>
              <a:rPr sz="2400" b="1" dirty="0">
                <a:latin typeface="Arial"/>
                <a:cs typeface="Arial"/>
              </a:rPr>
              <a:t>e</a:t>
            </a:r>
          </a:p>
        </p:txBody>
      </p:sp>
      <p:sp>
        <p:nvSpPr>
          <p:cNvPr id="194" name="object 194"/>
          <p:cNvSpPr txBox="1"/>
          <p:nvPr/>
        </p:nvSpPr>
        <p:spPr>
          <a:xfrm>
            <a:off x="5787671" y="3111499"/>
            <a:ext cx="804659" cy="382156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400" dirty="0">
                <a:latin typeface="Arial"/>
                <a:cs typeface="Arial"/>
              </a:rPr>
              <a:t>[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195" name="object 195"/>
          <p:cNvSpPr txBox="1"/>
          <p:nvPr/>
        </p:nvSpPr>
        <p:spPr>
          <a:xfrm>
            <a:off x="6583122" y="3125470"/>
            <a:ext cx="3537224" cy="382156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given the girl an</a:t>
            </a:r>
            <a:r>
              <a:rPr sz="2400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apple</a:t>
            </a:r>
            <a:r>
              <a:rPr lang="en-US" sz="2400" spc="-5" dirty="0">
                <a:latin typeface="Arial"/>
                <a:cs typeface="Arial"/>
              </a:rPr>
              <a:t>]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868171" y="4009390"/>
            <a:ext cx="8361045" cy="2115964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647065">
              <a:spcBef>
                <a:spcPts val="100"/>
              </a:spcBef>
              <a:tabLst>
                <a:tab pos="1375410" algn="l"/>
                <a:tab pos="4432300" algn="l"/>
              </a:tabLst>
            </a:pPr>
            <a:r>
              <a:rPr sz="2400" b="1" u="sng" spc="-5" dirty="0">
                <a:solidFill>
                  <a:srgbClr val="C00000"/>
                </a:solidFill>
                <a:latin typeface="Arial"/>
                <a:cs typeface="Arial"/>
              </a:rPr>
              <a:t>Had</a:t>
            </a:r>
            <a:r>
              <a:rPr sz="2400" spc="-5" dirty="0">
                <a:latin typeface="Arial"/>
                <a:cs typeface="Arial"/>
              </a:rPr>
              <a:t>	he	given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girl </a:t>
            </a:r>
            <a:r>
              <a:rPr sz="2400" dirty="0">
                <a:latin typeface="Arial"/>
                <a:cs typeface="Arial"/>
              </a:rPr>
              <a:t>an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apple</a:t>
            </a:r>
            <a:r>
              <a:rPr sz="2400" b="1" u="sng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?</a:t>
            </a:r>
            <a:endParaRPr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4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93700" indent="-342900">
              <a:buClr>
                <a:srgbClr val="00FF99"/>
              </a:buClr>
              <a:buFont typeface="Times New Roman"/>
              <a:buChar char="-"/>
              <a:tabLst>
                <a:tab pos="393065" algn="l"/>
                <a:tab pos="393700" algn="l"/>
                <a:tab pos="2112010" algn="l"/>
              </a:tabLst>
            </a:pPr>
            <a:r>
              <a:rPr sz="3200" b="1" u="sng" spc="15" dirty="0">
                <a:latin typeface="Times New Roman"/>
                <a:cs typeface="Times New Roman"/>
              </a:rPr>
              <a:t>Range</a:t>
            </a:r>
            <a:r>
              <a:rPr sz="3200" b="1" u="sng" dirty="0">
                <a:latin typeface="Times New Roman"/>
                <a:cs typeface="Times New Roman"/>
              </a:rPr>
              <a:t> </a:t>
            </a:r>
            <a:r>
              <a:rPr sz="3200" b="1" u="sng" spc="-20" dirty="0">
                <a:latin typeface="Times New Roman"/>
                <a:cs typeface="Times New Roman"/>
              </a:rPr>
              <a:t>of	</a:t>
            </a:r>
            <a:r>
              <a:rPr sz="3200" b="1" u="sng" spc="-55" dirty="0">
                <a:latin typeface="Times New Roman"/>
                <a:cs typeface="Times New Roman"/>
              </a:rPr>
              <a:t>operators</a:t>
            </a:r>
            <a:endParaRPr sz="3200" u="sng" dirty="0">
              <a:latin typeface="Times New Roman"/>
              <a:cs typeface="Times New Roman"/>
            </a:endParaRPr>
          </a:p>
          <a:p>
            <a:pPr marL="393700" indent="-342900">
              <a:spcBef>
                <a:spcPts val="800"/>
              </a:spcBef>
              <a:buClr>
                <a:srgbClr val="00FF99"/>
              </a:buClr>
              <a:buFontTx/>
              <a:buChar char="-"/>
              <a:tabLst>
                <a:tab pos="393065" algn="l"/>
                <a:tab pos="393700" algn="l"/>
              </a:tabLst>
            </a:pPr>
            <a:r>
              <a:rPr sz="3200" spc="-130" dirty="0">
                <a:latin typeface="Times New Roman"/>
                <a:cs typeface="Times New Roman"/>
              </a:rPr>
              <a:t>Several </a:t>
            </a:r>
            <a:r>
              <a:rPr sz="3200" spc="-114" dirty="0">
                <a:latin typeface="Times New Roman"/>
                <a:cs typeface="Times New Roman"/>
              </a:rPr>
              <a:t>auxiliaries </a:t>
            </a:r>
            <a:r>
              <a:rPr sz="3200" spc="-60" dirty="0">
                <a:latin typeface="Times New Roman"/>
                <a:cs typeface="Times New Roman"/>
              </a:rPr>
              <a:t>(should, </a:t>
            </a:r>
            <a:r>
              <a:rPr sz="3200" spc="70" dirty="0">
                <a:latin typeface="Times New Roman"/>
                <a:cs typeface="Times New Roman"/>
              </a:rPr>
              <a:t>do/did, </a:t>
            </a:r>
            <a:r>
              <a:rPr sz="3200" spc="-75" dirty="0">
                <a:latin typeface="Times New Roman"/>
                <a:cs typeface="Times New Roman"/>
              </a:rPr>
              <a:t>be, </a:t>
            </a:r>
            <a:r>
              <a:rPr sz="3200" spc="-110" dirty="0">
                <a:latin typeface="Times New Roman"/>
                <a:cs typeface="Times New Roman"/>
              </a:rPr>
              <a:t>have)</a:t>
            </a:r>
            <a:r>
              <a:rPr sz="3200" spc="345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(p.12)</a:t>
            </a:r>
            <a:endParaRPr sz="3200" dirty="0">
              <a:latin typeface="Times New Roman"/>
              <a:cs typeface="Times New Roman"/>
            </a:endParaRPr>
          </a:p>
        </p:txBody>
      </p:sp>
      <p:grpSp>
        <p:nvGrpSpPr>
          <p:cNvPr id="197" name="object 197"/>
          <p:cNvGrpSpPr/>
          <p:nvPr/>
        </p:nvGrpSpPr>
        <p:grpSpPr>
          <a:xfrm>
            <a:off x="2433955" y="833528"/>
            <a:ext cx="6104890" cy="3056255"/>
            <a:chOff x="909955" y="833527"/>
            <a:chExt cx="6104890" cy="3056255"/>
          </a:xfrm>
        </p:grpSpPr>
        <p:sp>
          <p:nvSpPr>
            <p:cNvPr id="198" name="object 198"/>
            <p:cNvSpPr/>
            <p:nvPr/>
          </p:nvSpPr>
          <p:spPr>
            <a:xfrm>
              <a:off x="1524000" y="838200"/>
              <a:ext cx="4724400" cy="609600"/>
            </a:xfrm>
            <a:custGeom>
              <a:avLst/>
              <a:gdLst/>
              <a:ahLst/>
              <a:cxnLst/>
              <a:rect l="l" t="t" r="r" b="b"/>
              <a:pathLst>
                <a:path w="4724400" h="609600">
                  <a:moveTo>
                    <a:pt x="1371600" y="0"/>
                  </a:moveTo>
                  <a:lnTo>
                    <a:pt x="0" y="76200"/>
                  </a:lnTo>
                </a:path>
                <a:path w="4724400" h="609600">
                  <a:moveTo>
                    <a:pt x="1371600" y="0"/>
                  </a:moveTo>
                  <a:lnTo>
                    <a:pt x="2895600" y="76200"/>
                  </a:lnTo>
                </a:path>
                <a:path w="4724400" h="609600">
                  <a:moveTo>
                    <a:pt x="1981200" y="533400"/>
                  </a:moveTo>
                  <a:lnTo>
                    <a:pt x="3276600" y="381000"/>
                  </a:lnTo>
                </a:path>
                <a:path w="4724400" h="609600">
                  <a:moveTo>
                    <a:pt x="3352800" y="381000"/>
                  </a:moveTo>
                  <a:lnTo>
                    <a:pt x="4724400" y="609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99" name="object 199"/>
            <p:cNvSpPr/>
            <p:nvPr/>
          </p:nvSpPr>
          <p:spPr>
            <a:xfrm>
              <a:off x="914400" y="1371600"/>
              <a:ext cx="0" cy="1522730"/>
            </a:xfrm>
            <a:custGeom>
              <a:avLst/>
              <a:gdLst/>
              <a:ahLst/>
              <a:cxnLst/>
              <a:rect l="l" t="t" r="r" b="b"/>
              <a:pathLst>
                <a:path h="1522730">
                  <a:moveTo>
                    <a:pt x="0" y="0"/>
                  </a:moveTo>
                  <a:lnTo>
                    <a:pt x="0" y="1522729"/>
                  </a:lnTo>
                </a:path>
              </a:pathLst>
            </a:custGeom>
            <a:ln w="8889">
              <a:solidFill>
                <a:srgbClr val="FFFFFF"/>
              </a:solidFill>
              <a:prstDash val="sysDot"/>
            </a:ln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00" name="object 200"/>
            <p:cNvSpPr/>
            <p:nvPr/>
          </p:nvSpPr>
          <p:spPr>
            <a:xfrm>
              <a:off x="7010400" y="1676400"/>
              <a:ext cx="0" cy="1367790"/>
            </a:xfrm>
            <a:custGeom>
              <a:avLst/>
              <a:gdLst/>
              <a:ahLst/>
              <a:cxnLst/>
              <a:rect l="l" t="t" r="r" b="b"/>
              <a:pathLst>
                <a:path h="1367789">
                  <a:moveTo>
                    <a:pt x="0" y="0"/>
                  </a:moveTo>
                  <a:lnTo>
                    <a:pt x="0" y="1367789"/>
                  </a:lnTo>
                </a:path>
              </a:pathLst>
            </a:custGeom>
            <a:ln w="8890">
              <a:solidFill>
                <a:srgbClr val="FFFFFF"/>
              </a:solidFill>
              <a:prstDash val="sysDot"/>
            </a:ln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01" name="object 201"/>
            <p:cNvSpPr/>
            <p:nvPr/>
          </p:nvSpPr>
          <p:spPr>
            <a:xfrm>
              <a:off x="2743200" y="2590800"/>
              <a:ext cx="0" cy="455930"/>
            </a:xfrm>
            <a:custGeom>
              <a:avLst/>
              <a:gdLst/>
              <a:ahLst/>
              <a:cxnLst/>
              <a:rect l="l" t="t" r="r" b="b"/>
              <a:pathLst>
                <a:path h="455930">
                  <a:moveTo>
                    <a:pt x="0" y="0"/>
                  </a:moveTo>
                  <a:lnTo>
                    <a:pt x="0" y="455929"/>
                  </a:lnTo>
                </a:path>
              </a:pathLst>
            </a:custGeom>
            <a:ln w="8889">
              <a:solidFill>
                <a:srgbClr val="FFFFFF"/>
              </a:solidFill>
              <a:prstDash val="sysDot"/>
            </a:ln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02" name="object 202"/>
            <p:cNvSpPr/>
            <p:nvPr/>
          </p:nvSpPr>
          <p:spPr>
            <a:xfrm>
              <a:off x="1066800" y="3429000"/>
              <a:ext cx="1600200" cy="455930"/>
            </a:xfrm>
            <a:custGeom>
              <a:avLst/>
              <a:gdLst/>
              <a:ahLst/>
              <a:cxnLst/>
              <a:rect l="l" t="t" r="r" b="b"/>
              <a:pathLst>
                <a:path w="1600200" h="455929">
                  <a:moveTo>
                    <a:pt x="0" y="0"/>
                  </a:moveTo>
                  <a:lnTo>
                    <a:pt x="7619" y="5079"/>
                  </a:lnTo>
                </a:path>
                <a:path w="1600200" h="455929">
                  <a:moveTo>
                    <a:pt x="16509" y="10160"/>
                  </a:moveTo>
                  <a:lnTo>
                    <a:pt x="24130" y="15239"/>
                  </a:lnTo>
                </a:path>
                <a:path w="1600200" h="455929">
                  <a:moveTo>
                    <a:pt x="33019" y="20320"/>
                  </a:moveTo>
                  <a:lnTo>
                    <a:pt x="41909" y="25400"/>
                  </a:lnTo>
                </a:path>
                <a:path w="1600200" h="455929">
                  <a:moveTo>
                    <a:pt x="49530" y="30479"/>
                  </a:moveTo>
                  <a:lnTo>
                    <a:pt x="58419" y="34289"/>
                  </a:lnTo>
                </a:path>
                <a:path w="1600200" h="455929">
                  <a:moveTo>
                    <a:pt x="66040" y="39370"/>
                  </a:moveTo>
                  <a:lnTo>
                    <a:pt x="74930" y="44450"/>
                  </a:lnTo>
                </a:path>
                <a:path w="1600200" h="455929">
                  <a:moveTo>
                    <a:pt x="82550" y="49529"/>
                  </a:moveTo>
                  <a:lnTo>
                    <a:pt x="91440" y="54610"/>
                  </a:lnTo>
                </a:path>
                <a:path w="1600200" h="455929">
                  <a:moveTo>
                    <a:pt x="99059" y="59689"/>
                  </a:moveTo>
                  <a:lnTo>
                    <a:pt x="107950" y="64770"/>
                  </a:lnTo>
                </a:path>
                <a:path w="1600200" h="455929">
                  <a:moveTo>
                    <a:pt x="116840" y="69850"/>
                  </a:moveTo>
                  <a:lnTo>
                    <a:pt x="124459" y="74929"/>
                  </a:lnTo>
                </a:path>
                <a:path w="1600200" h="455929">
                  <a:moveTo>
                    <a:pt x="133350" y="80010"/>
                  </a:moveTo>
                  <a:lnTo>
                    <a:pt x="140969" y="85089"/>
                  </a:lnTo>
                </a:path>
                <a:path w="1600200" h="455929">
                  <a:moveTo>
                    <a:pt x="149859" y="90170"/>
                  </a:moveTo>
                  <a:lnTo>
                    <a:pt x="157480" y="95250"/>
                  </a:lnTo>
                </a:path>
                <a:path w="1600200" h="455929">
                  <a:moveTo>
                    <a:pt x="166369" y="100329"/>
                  </a:moveTo>
                  <a:lnTo>
                    <a:pt x="173990" y="104139"/>
                  </a:lnTo>
                </a:path>
                <a:path w="1600200" h="455929">
                  <a:moveTo>
                    <a:pt x="182880" y="109220"/>
                  </a:moveTo>
                  <a:lnTo>
                    <a:pt x="191769" y="114300"/>
                  </a:lnTo>
                </a:path>
                <a:path w="1600200" h="455929">
                  <a:moveTo>
                    <a:pt x="199390" y="119379"/>
                  </a:moveTo>
                  <a:lnTo>
                    <a:pt x="208280" y="124460"/>
                  </a:lnTo>
                </a:path>
                <a:path w="1600200" h="455929">
                  <a:moveTo>
                    <a:pt x="215900" y="129539"/>
                  </a:moveTo>
                  <a:lnTo>
                    <a:pt x="224790" y="134620"/>
                  </a:lnTo>
                </a:path>
                <a:path w="1600200" h="455929">
                  <a:moveTo>
                    <a:pt x="232409" y="139700"/>
                  </a:moveTo>
                  <a:lnTo>
                    <a:pt x="241300" y="144779"/>
                  </a:lnTo>
                </a:path>
                <a:path w="1600200" h="455929">
                  <a:moveTo>
                    <a:pt x="248919" y="149860"/>
                  </a:moveTo>
                  <a:lnTo>
                    <a:pt x="257809" y="154939"/>
                  </a:lnTo>
                </a:path>
                <a:path w="1600200" h="455929">
                  <a:moveTo>
                    <a:pt x="266700" y="160020"/>
                  </a:moveTo>
                  <a:lnTo>
                    <a:pt x="274319" y="165100"/>
                  </a:lnTo>
                </a:path>
                <a:path w="1600200" h="455929">
                  <a:moveTo>
                    <a:pt x="283209" y="170179"/>
                  </a:moveTo>
                  <a:lnTo>
                    <a:pt x="290830" y="173989"/>
                  </a:lnTo>
                </a:path>
                <a:path w="1600200" h="455929">
                  <a:moveTo>
                    <a:pt x="299719" y="179069"/>
                  </a:moveTo>
                  <a:lnTo>
                    <a:pt x="307340" y="184150"/>
                  </a:lnTo>
                </a:path>
                <a:path w="1600200" h="455929">
                  <a:moveTo>
                    <a:pt x="316230" y="189230"/>
                  </a:moveTo>
                  <a:lnTo>
                    <a:pt x="323850" y="194310"/>
                  </a:lnTo>
                </a:path>
                <a:path w="1600200" h="455929">
                  <a:moveTo>
                    <a:pt x="332740" y="199389"/>
                  </a:moveTo>
                  <a:lnTo>
                    <a:pt x="341630" y="204469"/>
                  </a:lnTo>
                </a:path>
                <a:path w="1600200" h="455929">
                  <a:moveTo>
                    <a:pt x="349250" y="209550"/>
                  </a:moveTo>
                  <a:lnTo>
                    <a:pt x="358140" y="214630"/>
                  </a:lnTo>
                </a:path>
                <a:path w="1600200" h="455929">
                  <a:moveTo>
                    <a:pt x="365759" y="219710"/>
                  </a:moveTo>
                  <a:lnTo>
                    <a:pt x="374650" y="224789"/>
                  </a:lnTo>
                </a:path>
                <a:path w="1600200" h="455929">
                  <a:moveTo>
                    <a:pt x="382269" y="229869"/>
                  </a:moveTo>
                  <a:lnTo>
                    <a:pt x="391159" y="234950"/>
                  </a:lnTo>
                </a:path>
                <a:path w="1600200" h="455929">
                  <a:moveTo>
                    <a:pt x="398780" y="240030"/>
                  </a:moveTo>
                  <a:lnTo>
                    <a:pt x="407669" y="243839"/>
                  </a:lnTo>
                </a:path>
                <a:path w="1600200" h="455929">
                  <a:moveTo>
                    <a:pt x="416559" y="248919"/>
                  </a:moveTo>
                  <a:lnTo>
                    <a:pt x="424180" y="254000"/>
                  </a:lnTo>
                </a:path>
                <a:path w="1600200" h="455929">
                  <a:moveTo>
                    <a:pt x="433069" y="259080"/>
                  </a:moveTo>
                  <a:lnTo>
                    <a:pt x="440690" y="264160"/>
                  </a:lnTo>
                </a:path>
                <a:path w="1600200" h="455929">
                  <a:moveTo>
                    <a:pt x="449580" y="269239"/>
                  </a:moveTo>
                  <a:lnTo>
                    <a:pt x="457200" y="274319"/>
                  </a:lnTo>
                </a:path>
                <a:path w="1600200" h="455929">
                  <a:moveTo>
                    <a:pt x="466090" y="279400"/>
                  </a:moveTo>
                  <a:lnTo>
                    <a:pt x="473709" y="284480"/>
                  </a:lnTo>
                </a:path>
                <a:path w="1600200" h="455929">
                  <a:moveTo>
                    <a:pt x="482600" y="289560"/>
                  </a:moveTo>
                  <a:lnTo>
                    <a:pt x="491490" y="294639"/>
                  </a:lnTo>
                </a:path>
                <a:path w="1600200" h="455929">
                  <a:moveTo>
                    <a:pt x="499109" y="299719"/>
                  </a:moveTo>
                  <a:lnTo>
                    <a:pt x="508000" y="304800"/>
                  </a:lnTo>
                </a:path>
                <a:path w="1600200" h="455929">
                  <a:moveTo>
                    <a:pt x="515619" y="309880"/>
                  </a:moveTo>
                  <a:lnTo>
                    <a:pt x="524510" y="313689"/>
                  </a:lnTo>
                </a:path>
                <a:path w="1600200" h="455929">
                  <a:moveTo>
                    <a:pt x="532130" y="318769"/>
                  </a:moveTo>
                  <a:lnTo>
                    <a:pt x="541019" y="323850"/>
                  </a:lnTo>
                </a:path>
                <a:path w="1600200" h="455929">
                  <a:moveTo>
                    <a:pt x="548640" y="328930"/>
                  </a:moveTo>
                  <a:lnTo>
                    <a:pt x="557530" y="334010"/>
                  </a:lnTo>
                </a:path>
                <a:path w="1600200" h="455929">
                  <a:moveTo>
                    <a:pt x="566419" y="339089"/>
                  </a:moveTo>
                  <a:lnTo>
                    <a:pt x="574039" y="344169"/>
                  </a:lnTo>
                </a:path>
                <a:path w="1600200" h="455929">
                  <a:moveTo>
                    <a:pt x="582930" y="349250"/>
                  </a:moveTo>
                  <a:lnTo>
                    <a:pt x="590550" y="354330"/>
                  </a:lnTo>
                </a:path>
                <a:path w="1600200" h="455929">
                  <a:moveTo>
                    <a:pt x="599439" y="359410"/>
                  </a:moveTo>
                  <a:lnTo>
                    <a:pt x="607060" y="364489"/>
                  </a:lnTo>
                </a:path>
                <a:path w="1600200" h="455929">
                  <a:moveTo>
                    <a:pt x="615950" y="369569"/>
                  </a:moveTo>
                  <a:lnTo>
                    <a:pt x="623569" y="374650"/>
                  </a:lnTo>
                </a:path>
                <a:path w="1600200" h="455929">
                  <a:moveTo>
                    <a:pt x="632460" y="379730"/>
                  </a:moveTo>
                  <a:lnTo>
                    <a:pt x="640080" y="384810"/>
                  </a:lnTo>
                </a:path>
                <a:path w="1600200" h="455929">
                  <a:moveTo>
                    <a:pt x="648969" y="388619"/>
                  </a:moveTo>
                  <a:lnTo>
                    <a:pt x="657860" y="393700"/>
                  </a:lnTo>
                </a:path>
                <a:path w="1600200" h="455929">
                  <a:moveTo>
                    <a:pt x="665480" y="398780"/>
                  </a:moveTo>
                  <a:lnTo>
                    <a:pt x="674369" y="403860"/>
                  </a:lnTo>
                </a:path>
                <a:path w="1600200" h="455929">
                  <a:moveTo>
                    <a:pt x="681989" y="408939"/>
                  </a:moveTo>
                  <a:lnTo>
                    <a:pt x="690880" y="414019"/>
                  </a:lnTo>
                </a:path>
                <a:path w="1600200" h="455929">
                  <a:moveTo>
                    <a:pt x="698500" y="419100"/>
                  </a:moveTo>
                  <a:lnTo>
                    <a:pt x="707389" y="424180"/>
                  </a:lnTo>
                </a:path>
                <a:path w="1600200" h="455929">
                  <a:moveTo>
                    <a:pt x="715010" y="429260"/>
                  </a:moveTo>
                  <a:lnTo>
                    <a:pt x="723900" y="434339"/>
                  </a:lnTo>
                </a:path>
                <a:path w="1600200" h="455929">
                  <a:moveTo>
                    <a:pt x="731519" y="439419"/>
                  </a:moveTo>
                  <a:lnTo>
                    <a:pt x="740410" y="444500"/>
                  </a:lnTo>
                </a:path>
                <a:path w="1600200" h="455929">
                  <a:moveTo>
                    <a:pt x="749300" y="449580"/>
                  </a:moveTo>
                  <a:lnTo>
                    <a:pt x="756919" y="454660"/>
                  </a:lnTo>
                </a:path>
                <a:path w="1600200" h="455929">
                  <a:moveTo>
                    <a:pt x="1600200" y="76200"/>
                  </a:moveTo>
                  <a:lnTo>
                    <a:pt x="1591310" y="78739"/>
                  </a:lnTo>
                </a:path>
                <a:path w="1600200" h="455929">
                  <a:moveTo>
                    <a:pt x="1581150" y="82550"/>
                  </a:moveTo>
                  <a:lnTo>
                    <a:pt x="1572260" y="85089"/>
                  </a:lnTo>
                </a:path>
                <a:path w="1600200" h="455929">
                  <a:moveTo>
                    <a:pt x="1563370" y="87629"/>
                  </a:moveTo>
                  <a:lnTo>
                    <a:pt x="1553210" y="90170"/>
                  </a:lnTo>
                </a:path>
                <a:path w="1600200" h="455929">
                  <a:moveTo>
                    <a:pt x="1544320" y="93979"/>
                  </a:moveTo>
                  <a:lnTo>
                    <a:pt x="1535430" y="96520"/>
                  </a:lnTo>
                </a:path>
                <a:path w="1600200" h="455929">
                  <a:moveTo>
                    <a:pt x="1526539" y="99060"/>
                  </a:moveTo>
                  <a:lnTo>
                    <a:pt x="1516380" y="102870"/>
                  </a:lnTo>
                </a:path>
                <a:path w="1600200" h="455929">
                  <a:moveTo>
                    <a:pt x="1507489" y="105410"/>
                  </a:moveTo>
                  <a:lnTo>
                    <a:pt x="1498600" y="107950"/>
                  </a:lnTo>
                </a:path>
                <a:path w="1600200" h="455929">
                  <a:moveTo>
                    <a:pt x="1488439" y="110489"/>
                  </a:moveTo>
                  <a:lnTo>
                    <a:pt x="1479550" y="114300"/>
                  </a:lnTo>
                </a:path>
                <a:path w="1600200" h="455929">
                  <a:moveTo>
                    <a:pt x="1470660" y="116839"/>
                  </a:moveTo>
                  <a:lnTo>
                    <a:pt x="1460500" y="119379"/>
                  </a:lnTo>
                </a:path>
                <a:path w="1600200" h="455929">
                  <a:moveTo>
                    <a:pt x="1451610" y="123189"/>
                  </a:moveTo>
                  <a:lnTo>
                    <a:pt x="1442720" y="125729"/>
                  </a:lnTo>
                </a:path>
                <a:path w="1600200" h="455929">
                  <a:moveTo>
                    <a:pt x="1433830" y="128270"/>
                  </a:moveTo>
                  <a:lnTo>
                    <a:pt x="1423670" y="130810"/>
                  </a:lnTo>
                </a:path>
                <a:path w="1600200" h="455929">
                  <a:moveTo>
                    <a:pt x="1414780" y="134620"/>
                  </a:moveTo>
                  <a:lnTo>
                    <a:pt x="1405889" y="137160"/>
                  </a:lnTo>
                </a:path>
                <a:path w="1600200" h="455929">
                  <a:moveTo>
                    <a:pt x="1395730" y="139700"/>
                  </a:moveTo>
                  <a:lnTo>
                    <a:pt x="1386839" y="143510"/>
                  </a:lnTo>
                </a:path>
                <a:path w="1600200" h="455929">
                  <a:moveTo>
                    <a:pt x="1377950" y="146050"/>
                  </a:moveTo>
                  <a:lnTo>
                    <a:pt x="1369060" y="148589"/>
                  </a:lnTo>
                </a:path>
                <a:path w="1600200" h="455929">
                  <a:moveTo>
                    <a:pt x="1358900" y="151129"/>
                  </a:moveTo>
                  <a:lnTo>
                    <a:pt x="1350010" y="154939"/>
                  </a:lnTo>
                </a:path>
                <a:path w="1600200" h="455929">
                  <a:moveTo>
                    <a:pt x="1341120" y="157479"/>
                  </a:moveTo>
                  <a:lnTo>
                    <a:pt x="1330960" y="160020"/>
                  </a:lnTo>
                </a:path>
                <a:path w="1600200" h="455929">
                  <a:moveTo>
                    <a:pt x="1322070" y="162560"/>
                  </a:moveTo>
                  <a:lnTo>
                    <a:pt x="1313180" y="166370"/>
                  </a:lnTo>
                </a:path>
                <a:path w="1600200" h="455929">
                  <a:moveTo>
                    <a:pt x="1304289" y="168910"/>
                  </a:moveTo>
                  <a:lnTo>
                    <a:pt x="1294130" y="171450"/>
                  </a:lnTo>
                </a:path>
                <a:path w="1600200" h="455929">
                  <a:moveTo>
                    <a:pt x="1285239" y="173989"/>
                  </a:moveTo>
                  <a:lnTo>
                    <a:pt x="1276350" y="177800"/>
                  </a:lnTo>
                </a:path>
                <a:path w="1600200" h="455929">
                  <a:moveTo>
                    <a:pt x="1266189" y="180339"/>
                  </a:moveTo>
                  <a:lnTo>
                    <a:pt x="1257300" y="182880"/>
                  </a:lnTo>
                </a:path>
                <a:path w="1600200" h="455929">
                  <a:moveTo>
                    <a:pt x="1248410" y="186689"/>
                  </a:moveTo>
                  <a:lnTo>
                    <a:pt x="1239520" y="189230"/>
                  </a:lnTo>
                </a:path>
                <a:path w="1600200" h="455929">
                  <a:moveTo>
                    <a:pt x="1229360" y="191769"/>
                  </a:moveTo>
                  <a:lnTo>
                    <a:pt x="1220470" y="195580"/>
                  </a:lnTo>
                </a:path>
                <a:path w="1600200" h="455929">
                  <a:moveTo>
                    <a:pt x="1211580" y="198119"/>
                  </a:moveTo>
                  <a:lnTo>
                    <a:pt x="1201420" y="200660"/>
                  </a:lnTo>
                </a:path>
                <a:path w="1600200" h="455929">
                  <a:moveTo>
                    <a:pt x="1192530" y="203200"/>
                  </a:moveTo>
                  <a:lnTo>
                    <a:pt x="1183639" y="207010"/>
                  </a:lnTo>
                </a:path>
                <a:path w="1600200" h="455929">
                  <a:moveTo>
                    <a:pt x="1174750" y="209550"/>
                  </a:moveTo>
                  <a:lnTo>
                    <a:pt x="1164589" y="212089"/>
                  </a:lnTo>
                </a:path>
                <a:path w="1600200" h="455929">
                  <a:moveTo>
                    <a:pt x="1155700" y="215900"/>
                  </a:moveTo>
                  <a:lnTo>
                    <a:pt x="1146810" y="218439"/>
                  </a:lnTo>
                </a:path>
                <a:path w="1600200" h="455929">
                  <a:moveTo>
                    <a:pt x="1136650" y="220980"/>
                  </a:moveTo>
                  <a:lnTo>
                    <a:pt x="1127760" y="223519"/>
                  </a:lnTo>
                </a:path>
                <a:path w="1600200" h="455929">
                  <a:moveTo>
                    <a:pt x="1118870" y="227330"/>
                  </a:moveTo>
                  <a:lnTo>
                    <a:pt x="1109980" y="229869"/>
                  </a:lnTo>
                </a:path>
                <a:path w="1600200" h="455929">
                  <a:moveTo>
                    <a:pt x="1099820" y="232410"/>
                  </a:moveTo>
                  <a:lnTo>
                    <a:pt x="1090930" y="234950"/>
                  </a:lnTo>
                </a:path>
                <a:path w="1600200" h="455929">
                  <a:moveTo>
                    <a:pt x="1080770" y="238760"/>
                  </a:moveTo>
                  <a:lnTo>
                    <a:pt x="1071880" y="241300"/>
                  </a:lnTo>
                </a:path>
                <a:path w="1600200" h="455929">
                  <a:moveTo>
                    <a:pt x="1062989" y="243839"/>
                  </a:moveTo>
                  <a:lnTo>
                    <a:pt x="1054100" y="246380"/>
                  </a:lnTo>
                </a:path>
                <a:path w="1600200" h="455929">
                  <a:moveTo>
                    <a:pt x="1045210" y="250189"/>
                  </a:moveTo>
                  <a:lnTo>
                    <a:pt x="1035050" y="252730"/>
                  </a:lnTo>
                </a:path>
                <a:path w="1600200" h="455929">
                  <a:moveTo>
                    <a:pt x="1026160" y="255269"/>
                  </a:moveTo>
                  <a:lnTo>
                    <a:pt x="1016000" y="259080"/>
                  </a:lnTo>
                </a:path>
                <a:path w="1600200" h="455929">
                  <a:moveTo>
                    <a:pt x="1007110" y="261619"/>
                  </a:moveTo>
                  <a:lnTo>
                    <a:pt x="998219" y="264160"/>
                  </a:lnTo>
                </a:path>
                <a:path w="1600200" h="455929">
                  <a:moveTo>
                    <a:pt x="989330" y="266700"/>
                  </a:moveTo>
                  <a:lnTo>
                    <a:pt x="979169" y="270510"/>
                  </a:lnTo>
                </a:path>
                <a:path w="1600200" h="455929">
                  <a:moveTo>
                    <a:pt x="970280" y="273050"/>
                  </a:moveTo>
                  <a:lnTo>
                    <a:pt x="961389" y="275589"/>
                  </a:lnTo>
                </a:path>
                <a:path w="1600200" h="455929">
                  <a:moveTo>
                    <a:pt x="951230" y="279400"/>
                  </a:moveTo>
                  <a:lnTo>
                    <a:pt x="942339" y="281939"/>
                  </a:lnTo>
                </a:path>
                <a:path w="1600200" h="455929">
                  <a:moveTo>
                    <a:pt x="933450" y="284480"/>
                  </a:moveTo>
                  <a:lnTo>
                    <a:pt x="924560" y="287019"/>
                  </a:lnTo>
                </a:path>
                <a:path w="1600200" h="455929">
                  <a:moveTo>
                    <a:pt x="914400" y="290830"/>
                  </a:moveTo>
                  <a:lnTo>
                    <a:pt x="905510" y="293369"/>
                  </a:lnTo>
                </a:path>
                <a:path w="1600200" h="455929">
                  <a:moveTo>
                    <a:pt x="896619" y="295910"/>
                  </a:moveTo>
                  <a:lnTo>
                    <a:pt x="886460" y="299719"/>
                  </a:lnTo>
                </a:path>
                <a:path w="1600200" h="455929">
                  <a:moveTo>
                    <a:pt x="877569" y="302260"/>
                  </a:moveTo>
                  <a:lnTo>
                    <a:pt x="868680" y="304800"/>
                  </a:lnTo>
                </a:path>
                <a:path w="1600200" h="455929">
                  <a:moveTo>
                    <a:pt x="859789" y="307339"/>
                  </a:moveTo>
                  <a:lnTo>
                    <a:pt x="849630" y="311150"/>
                  </a:lnTo>
                </a:path>
                <a:path w="1600200" h="455929">
                  <a:moveTo>
                    <a:pt x="840739" y="313689"/>
                  </a:moveTo>
                  <a:lnTo>
                    <a:pt x="831850" y="316230"/>
                  </a:lnTo>
                </a:path>
                <a:path w="1600200" h="455929">
                  <a:moveTo>
                    <a:pt x="821689" y="318769"/>
                  </a:moveTo>
                  <a:lnTo>
                    <a:pt x="812800" y="322580"/>
                  </a:lnTo>
                </a:path>
                <a:path w="1600200" h="455929">
                  <a:moveTo>
                    <a:pt x="803910" y="325119"/>
                  </a:moveTo>
                  <a:lnTo>
                    <a:pt x="795019" y="327660"/>
                  </a:lnTo>
                </a:path>
                <a:path w="1600200" h="455929">
                  <a:moveTo>
                    <a:pt x="784860" y="331469"/>
                  </a:moveTo>
                  <a:lnTo>
                    <a:pt x="775969" y="334010"/>
                  </a:lnTo>
                </a:path>
                <a:path w="1600200" h="455929">
                  <a:moveTo>
                    <a:pt x="767080" y="336550"/>
                  </a:moveTo>
                  <a:lnTo>
                    <a:pt x="756919" y="339089"/>
                  </a:lnTo>
                </a:path>
                <a:path w="1600200" h="455929">
                  <a:moveTo>
                    <a:pt x="748030" y="342900"/>
                  </a:moveTo>
                  <a:lnTo>
                    <a:pt x="739139" y="345439"/>
                  </a:lnTo>
                </a:path>
                <a:path w="1600200" h="455929">
                  <a:moveTo>
                    <a:pt x="728980" y="347980"/>
                  </a:moveTo>
                  <a:lnTo>
                    <a:pt x="720089" y="351789"/>
                  </a:lnTo>
                </a:path>
                <a:path w="1600200" h="455929">
                  <a:moveTo>
                    <a:pt x="711200" y="354330"/>
                  </a:moveTo>
                  <a:lnTo>
                    <a:pt x="702310" y="356869"/>
                  </a:lnTo>
                </a:path>
                <a:path w="1600200" h="455929">
                  <a:moveTo>
                    <a:pt x="692150" y="359410"/>
                  </a:moveTo>
                  <a:lnTo>
                    <a:pt x="683260" y="363219"/>
                  </a:lnTo>
                </a:path>
                <a:path w="1600200" h="455929">
                  <a:moveTo>
                    <a:pt x="674369" y="365760"/>
                  </a:moveTo>
                  <a:lnTo>
                    <a:pt x="664210" y="368300"/>
                  </a:lnTo>
                </a:path>
                <a:path w="1600200" h="455929">
                  <a:moveTo>
                    <a:pt x="655319" y="372110"/>
                  </a:moveTo>
                  <a:lnTo>
                    <a:pt x="646430" y="374650"/>
                  </a:lnTo>
                </a:path>
                <a:path w="1600200" h="455929">
                  <a:moveTo>
                    <a:pt x="637539" y="377189"/>
                  </a:moveTo>
                  <a:lnTo>
                    <a:pt x="627380" y="379730"/>
                  </a:lnTo>
                </a:path>
                <a:path w="1600200" h="455929">
                  <a:moveTo>
                    <a:pt x="618489" y="383539"/>
                  </a:moveTo>
                  <a:lnTo>
                    <a:pt x="609600" y="386080"/>
                  </a:lnTo>
                </a:path>
                <a:path w="1600200" h="455929">
                  <a:moveTo>
                    <a:pt x="599439" y="388619"/>
                  </a:moveTo>
                  <a:lnTo>
                    <a:pt x="590550" y="391160"/>
                  </a:lnTo>
                </a:path>
                <a:path w="1600200" h="455929">
                  <a:moveTo>
                    <a:pt x="581660" y="394969"/>
                  </a:moveTo>
                  <a:lnTo>
                    <a:pt x="572769" y="397510"/>
                  </a:lnTo>
                </a:path>
                <a:path w="1600200" h="455929">
                  <a:moveTo>
                    <a:pt x="562610" y="400050"/>
                  </a:moveTo>
                  <a:lnTo>
                    <a:pt x="553719" y="402589"/>
                  </a:lnTo>
                </a:path>
                <a:path w="1600200" h="455929">
                  <a:moveTo>
                    <a:pt x="544830" y="406400"/>
                  </a:moveTo>
                  <a:lnTo>
                    <a:pt x="534669" y="408939"/>
                  </a:lnTo>
                </a:path>
                <a:path w="1600200" h="455929">
                  <a:moveTo>
                    <a:pt x="525780" y="411480"/>
                  </a:moveTo>
                  <a:lnTo>
                    <a:pt x="516890" y="415289"/>
                  </a:lnTo>
                </a:path>
                <a:path w="1600200" h="455929">
                  <a:moveTo>
                    <a:pt x="508000" y="417830"/>
                  </a:moveTo>
                  <a:lnTo>
                    <a:pt x="497840" y="420369"/>
                  </a:lnTo>
                </a:path>
                <a:path w="1600200" h="455929">
                  <a:moveTo>
                    <a:pt x="488950" y="424180"/>
                  </a:moveTo>
                  <a:lnTo>
                    <a:pt x="478790" y="426719"/>
                  </a:lnTo>
                </a:path>
                <a:path w="1600200" h="455929">
                  <a:moveTo>
                    <a:pt x="469900" y="429260"/>
                  </a:moveTo>
                  <a:lnTo>
                    <a:pt x="461009" y="431800"/>
                  </a:lnTo>
                </a:path>
                <a:path w="1600200" h="455929">
                  <a:moveTo>
                    <a:pt x="452119" y="435610"/>
                  </a:moveTo>
                  <a:lnTo>
                    <a:pt x="443230" y="438150"/>
                  </a:lnTo>
                </a:path>
                <a:path w="1600200" h="455929">
                  <a:moveTo>
                    <a:pt x="433069" y="440689"/>
                  </a:moveTo>
                  <a:lnTo>
                    <a:pt x="424180" y="444500"/>
                  </a:lnTo>
                </a:path>
                <a:path w="1600200" h="455929">
                  <a:moveTo>
                    <a:pt x="414019" y="447039"/>
                  </a:moveTo>
                  <a:lnTo>
                    <a:pt x="405130" y="449580"/>
                  </a:lnTo>
                </a:path>
                <a:path w="1600200" h="455929">
                  <a:moveTo>
                    <a:pt x="396240" y="452119"/>
                  </a:moveTo>
                  <a:lnTo>
                    <a:pt x="387350" y="45593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numCol="1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cxnSp>
        <p:nvCxnSpPr>
          <p:cNvPr id="204" name="Straight Arrow Connector 203"/>
          <p:cNvCxnSpPr/>
          <p:nvPr/>
        </p:nvCxnSpPr>
        <p:spPr>
          <a:xfrm flipH="1">
            <a:off x="3206458" y="795019"/>
            <a:ext cx="1599985" cy="306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>
            <a:off x="4867910" y="795019"/>
            <a:ext cx="810259" cy="229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 flipH="1">
            <a:off x="4806443" y="1253489"/>
            <a:ext cx="1026668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>
            <a:off x="6583122" y="1253489"/>
            <a:ext cx="735253" cy="194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 flipH="1">
            <a:off x="2941653" y="2630693"/>
            <a:ext cx="1083105" cy="14222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Down Arrow 209"/>
          <p:cNvSpPr/>
          <p:nvPr/>
        </p:nvSpPr>
        <p:spPr>
          <a:xfrm>
            <a:off x="7119202" y="1729242"/>
            <a:ext cx="2290387" cy="1379987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30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b="1" u="sng" dirty="0"/>
              <a:t>2.4.Range of Operators</a:t>
            </a:r>
            <a:endParaRPr lang="en-GB" alt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886" y="2023371"/>
            <a:ext cx="11146228" cy="3797299"/>
          </a:xfrm>
        </p:spPr>
        <p:txBody>
          <a:bodyPr numCol="1">
            <a:no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This particular division of the sentence helps us to understand, for example, how </a:t>
            </a:r>
            <a:r>
              <a:rPr lang="en-US" sz="2000" b="1" u="sng" dirty="0">
                <a:solidFill>
                  <a:srgbClr val="000000"/>
                </a:solidFill>
                <a:latin typeface="Arial" panose="020B0604020202020204" pitchFamily="34" charset="0"/>
              </a:rPr>
              <a:t>interrogative and negative sentences are formed, how certain adjuncts are positioned, and how certain types of emphasis are achieved.</a:t>
            </a:r>
          </a:p>
          <a:p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The verb phrase may 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</a:rPr>
              <a:t>have several auxiliaries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; e.g.</a:t>
            </a: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He </a:t>
            </a:r>
            <a:r>
              <a: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</a:rPr>
              <a:t>should</a:t>
            </a: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i="1" u="sng" dirty="0">
                <a:solidFill>
                  <a:schemeClr val="tx2"/>
                </a:solidFill>
                <a:latin typeface="Arial" panose="020B0604020202020204" pitchFamily="34" charset="0"/>
              </a:rPr>
              <a:t>have</a:t>
            </a: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i="1" u="sng" dirty="0">
                <a:solidFill>
                  <a:srgbClr val="FF0000"/>
                </a:solidFill>
                <a:latin typeface="Arial" panose="020B0604020202020204" pitchFamily="34" charset="0"/>
              </a:rPr>
              <a:t>been</a:t>
            </a:r>
            <a:r>
              <a:rPr lang="en-US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questioned by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the police</a:t>
            </a:r>
          </a:p>
          <a:p>
            <a:r>
              <a:rPr lang="en-US" sz="2800" b="1" dirty="0">
                <a:latin typeface="Arial" panose="020B0604020202020204" pitchFamily="34" charset="0"/>
              </a:rPr>
              <a:t>In such cases, it is </a:t>
            </a:r>
            <a:r>
              <a:rPr lang="en-US" sz="2800" b="1" u="sng" dirty="0">
                <a:latin typeface="Arial" panose="020B0604020202020204" pitchFamily="34" charset="0"/>
              </a:rPr>
              <a:t>the first auxiliary that acts as operator:</a:t>
            </a:r>
          </a:p>
          <a:p>
            <a:r>
              <a:rPr lang="en-US" sz="2000" b="1" i="1" u="sng" dirty="0">
                <a:solidFill>
                  <a:srgbClr val="FF0000"/>
                </a:solidFill>
                <a:latin typeface="Arial" panose="020B0604020202020204" pitchFamily="34" charset="0"/>
              </a:rPr>
              <a:t>Should </a:t>
            </a: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he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u="sng" dirty="0">
                <a:solidFill>
                  <a:srgbClr val="0070C0"/>
                </a:solidFill>
                <a:latin typeface="Arial" panose="020B0604020202020204" pitchFamily="34" charset="0"/>
              </a:rPr>
              <a:t>have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2000" b="1" u="sng" dirty="0">
                <a:solidFill>
                  <a:srgbClr val="0070C0"/>
                </a:solidFill>
                <a:latin typeface="Arial" panose="020B0604020202020204" pitchFamily="34" charset="0"/>
              </a:rPr>
              <a:t>been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2000" b="1" u="sng" dirty="0">
                <a:solidFill>
                  <a:srgbClr val="0070C0"/>
                </a:solidFill>
                <a:latin typeface="Arial" panose="020B0604020202020204" pitchFamily="34" charset="0"/>
              </a:rPr>
              <a:t>questioned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by the police?</a:t>
            </a: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No, he </a:t>
            </a:r>
            <a:r>
              <a: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</a:rPr>
              <a:t>shouldn't have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been questioned by the police.</a:t>
            </a:r>
          </a:p>
          <a:p>
            <a:r>
              <a:rPr lang="en-GB" alt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Yes, he </a:t>
            </a:r>
            <a:r>
              <a:rPr lang="en-GB" altLang="en-GB" sz="2000" b="1" i="1" u="sng" dirty="0">
                <a:solidFill>
                  <a:srgbClr val="000000"/>
                </a:solidFill>
                <a:latin typeface="Arial" panose="020B0604020202020204" pitchFamily="34" charset="0"/>
              </a:rPr>
              <a:t>should.</a:t>
            </a:r>
            <a:endParaRPr lang="en-GB" altLang="en-GB" sz="2000" u="sng" dirty="0"/>
          </a:p>
        </p:txBody>
      </p:sp>
    </p:spTree>
    <p:extLst>
      <p:ext uri="{BB962C8B-B14F-4D97-AF65-F5344CB8AC3E}">
        <p14:creationId xmlns:p14="http://schemas.microsoft.com/office/powerpoint/2010/main" val="22194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45" y="431085"/>
            <a:ext cx="8761413" cy="728480"/>
          </a:xfrm>
        </p:spPr>
        <p:txBody>
          <a:bodyPr numCol="1"/>
          <a:lstStyle/>
          <a:p>
            <a:r>
              <a:rPr lang="en-US" b="1" dirty="0"/>
              <a:t>2.4.Range of Operators</a:t>
            </a:r>
            <a:endParaRPr lang="en-GB" alt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26" y="1921013"/>
            <a:ext cx="11728174" cy="4936987"/>
          </a:xfrm>
        </p:spPr>
        <p:txBody>
          <a:bodyPr numCol="1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When the verb phrase </a:t>
            </a:r>
            <a:r>
              <a:rPr lang="en-US" sz="2400" b="1" u="sng" dirty="0">
                <a:solidFill>
                  <a:schemeClr val="tx1"/>
                </a:solidFill>
                <a:latin typeface="Arial" panose="020B0604020202020204" pitchFamily="34" charset="0"/>
              </a:rPr>
              <a:t>has no auxiliary in the positive declarative sentence,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do</a:t>
            </a: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b="1" i="1" u="sng" dirty="0">
                <a:solidFill>
                  <a:schemeClr val="tx1"/>
                </a:solidFill>
                <a:latin typeface="Arial" panose="020B0604020202020204" pitchFamily="34" charset="0"/>
              </a:rPr>
              <a:t>is</a:t>
            </a:r>
            <a:r>
              <a:rPr lang="en-US" sz="2400" b="1" u="sng" dirty="0">
                <a:solidFill>
                  <a:schemeClr val="tx1"/>
                </a:solidFill>
                <a:latin typeface="Arial" panose="020B0604020202020204" pitchFamily="34" charset="0"/>
              </a:rPr>
              <a:t> introduced when an operator is required:</a:t>
            </a: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It </a:t>
            </a: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rained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steadily all day.</a:t>
            </a:r>
          </a:p>
          <a:p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Did it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rain steadily all day?</a:t>
            </a:r>
          </a:p>
          <a:p>
            <a:r>
              <a:rPr lang="en-GB" alt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No, it </a:t>
            </a:r>
            <a:r>
              <a:rPr lang="en-GB" altLang="en-GB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didn’t.</a:t>
            </a:r>
            <a:endParaRPr lang="en-GB" altLang="en-GB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The verb </a:t>
            </a:r>
            <a:r>
              <a:rPr lang="en-US" sz="2000" b="1" u="sng" dirty="0">
                <a:solidFill>
                  <a:schemeClr val="accent2"/>
                </a:solidFill>
                <a:latin typeface="Arial" panose="020B0604020202020204" pitchFamily="34" charset="0"/>
              </a:rPr>
              <a:t>be</a:t>
            </a:r>
            <a:r>
              <a:rPr lang="en-US" sz="2000" b="1" u="sng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can act as an operator whether it is an auxiliary as in </a:t>
            </a: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John </a:t>
            </a:r>
            <a:r>
              <a:rPr lang="en-US" sz="20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is searching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the room / </a:t>
            </a:r>
            <a:r>
              <a:rPr lang="en-US" sz="20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Is John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searching the. . 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.?</a:t>
            </a:r>
          </a:p>
          <a:p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or an ordinary verb as in: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The girl </a:t>
            </a:r>
            <a:r>
              <a:rPr lang="en-US" sz="20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is now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a student / 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Is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the girl now. . 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.?</a:t>
            </a:r>
          </a:p>
          <a:p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The same is true to some extent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(esp. in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BrE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) for </a:t>
            </a:r>
            <a:r>
              <a:rPr lang="en-US" sz="2000" b="1" i="1" u="sng" dirty="0">
                <a:solidFill>
                  <a:schemeClr val="accent2"/>
                </a:solidFill>
                <a:latin typeface="Arial" panose="020B0604020202020204" pitchFamily="34" charset="0"/>
              </a:rPr>
              <a:t>have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He </a:t>
            </a:r>
            <a:r>
              <a:rPr lang="en-US" sz="2000" i="1" dirty="0">
                <a:solidFill>
                  <a:schemeClr val="accent2"/>
                </a:solidFill>
                <a:latin typeface="Arial" panose="020B0604020202020204" pitchFamily="34" charset="0"/>
              </a:rPr>
              <a:t>has</a:t>
            </a:r>
            <a:r>
              <a:rPr lang="en-U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degree. / </a:t>
            </a:r>
            <a:r>
              <a:rPr lang="en-US" sz="20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Has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he a degree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?</a:t>
            </a:r>
          </a:p>
          <a:p>
            <a:r>
              <a:rPr lang="en-GB" altLang="en-GB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Does </a:t>
            </a:r>
            <a:r>
              <a:rPr lang="en-GB" alt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he </a:t>
            </a:r>
            <a:r>
              <a:rPr lang="en-GB" altLang="en-GB" sz="2000" u="sng" dirty="0">
                <a:solidFill>
                  <a:srgbClr val="000000"/>
                </a:solidFill>
                <a:latin typeface="Arial" panose="020B0604020202020204" pitchFamily="34" charset="0"/>
              </a:rPr>
              <a:t>have</a:t>
            </a:r>
            <a:r>
              <a:rPr lang="en-GB" alt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a degree? (</a:t>
            </a:r>
            <a:r>
              <a:rPr lang="en-GB" alt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AmrE</a:t>
            </a:r>
            <a:r>
              <a:rPr lang="en-GB" alt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)8</a:t>
            </a:r>
            <a:endParaRPr lang="en-GB" altLang="en-GB" sz="2000" dirty="0"/>
          </a:p>
        </p:txBody>
      </p:sp>
    </p:spTree>
    <p:extLst>
      <p:ext uri="{BB962C8B-B14F-4D97-AF65-F5344CB8AC3E}">
        <p14:creationId xmlns:p14="http://schemas.microsoft.com/office/powerpoint/2010/main" val="267133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338469" y="583045"/>
            <a:ext cx="9144002" cy="566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01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gray">
          <a:xfrm>
            <a:off x="1154954" y="973668"/>
            <a:ext cx="8761413" cy="7069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7030A0"/>
                </a:solidFill>
                <a:latin typeface="Century Gothic" panose="020B0502020202020204"/>
              </a:rPr>
              <a:t>CHAPTER TWO : Elements of Grammar</a:t>
            </a:r>
            <a:endParaRPr lang="en-GB" altLang="en-GB" b="1" dirty="0">
              <a:solidFill>
                <a:srgbClr val="7030A0"/>
              </a:solidFill>
              <a:latin typeface="Century Gothic" panose="020B0502020202020204"/>
            </a:endParaRPr>
          </a:p>
          <a:p>
            <a:endParaRPr lang="en-GB" altLang="en-GB" dirty="0">
              <a:solidFill>
                <a:srgbClr val="7030A0"/>
              </a:solidFill>
              <a:latin typeface="Century Gothic" panose="020B0502020202020204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29271" y="2745319"/>
            <a:ext cx="8825659" cy="3416300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31166"/>
              </a:buClr>
              <a:defRPr/>
            </a:pPr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TOPICS COVERED IN THIS CHAPTER</a:t>
            </a:r>
          </a:p>
          <a:p>
            <a:pPr>
              <a:buClr>
                <a:srgbClr val="B31166"/>
              </a:buClr>
              <a:defRPr/>
            </a:pPr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Elements of Grammar</a:t>
            </a:r>
          </a:p>
          <a:p>
            <a:pPr>
              <a:buClr>
                <a:srgbClr val="B31166"/>
              </a:buClr>
              <a:defRPr/>
            </a:pPr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Sentence elements</a:t>
            </a:r>
          </a:p>
          <a:p>
            <a:pPr>
              <a:buClr>
                <a:srgbClr val="B31166"/>
              </a:buClr>
              <a:defRPr/>
            </a:pPr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Parts of Speech</a:t>
            </a:r>
          </a:p>
          <a:p>
            <a:pPr>
              <a:buClr>
                <a:srgbClr val="B31166"/>
              </a:buClr>
              <a:defRPr/>
            </a:pPr>
            <a:r>
              <a:rPr lang="en-US" sz="2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Stative</a:t>
            </a:r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  &amp; Dynamic</a:t>
            </a:r>
          </a:p>
          <a:p>
            <a:pPr>
              <a:buClr>
                <a:srgbClr val="B31166"/>
              </a:buClr>
              <a:defRPr/>
            </a:pPr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Pro-forms</a:t>
            </a:r>
          </a:p>
          <a:p>
            <a:pPr>
              <a:buClr>
                <a:srgbClr val="B31166"/>
              </a:buClr>
              <a:defRPr/>
            </a:pPr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Question</a:t>
            </a:r>
          </a:p>
          <a:p>
            <a:pPr>
              <a:buClr>
                <a:srgbClr val="B31166"/>
              </a:buClr>
              <a:defRPr/>
            </a:pPr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Negation </a:t>
            </a:r>
          </a:p>
          <a:p>
            <a:pPr>
              <a:buClr>
                <a:srgbClr val="B31166"/>
              </a:buClr>
              <a:defRPr/>
            </a:pPr>
            <a:endParaRPr lang="en-GB" altLang="en-GB" dirty="0">
              <a:solidFill>
                <a:sysClr val="windowText" lastClr="000000">
                  <a:lumMod val="75000"/>
                  <a:lumOff val="25000"/>
                </a:sysClr>
              </a:solidFill>
              <a:latin typeface="Century Gothic" panose="020B0502020202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0708" y="1735922"/>
            <a:ext cx="88256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The Purpose of this </a:t>
            </a:r>
            <a:r>
              <a:rPr lang="en-US" sz="2800" b="1" dirty="0" err="1">
                <a:solidFill>
                  <a:srgbClr val="FF0000"/>
                </a:solidFill>
              </a:rPr>
              <a:t>ch</a:t>
            </a:r>
            <a:r>
              <a:rPr lang="en-US" sz="2800" b="1" dirty="0">
                <a:solidFill>
                  <a:srgbClr val="FF0000"/>
                </a:solidFill>
              </a:rPr>
              <a:t> is to explore :certain features of English structure.</a:t>
            </a:r>
          </a:p>
        </p:txBody>
      </p:sp>
    </p:spTree>
    <p:extLst>
      <p:ext uri="{BB962C8B-B14F-4D97-AF65-F5344CB8AC3E}">
        <p14:creationId xmlns:p14="http://schemas.microsoft.com/office/powerpoint/2010/main" val="147241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416" y="1846735"/>
            <a:ext cx="11355136" cy="341632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In order to state general rules about </a:t>
            </a:r>
            <a:r>
              <a:rPr lang="en-US" sz="3600" u="sng" dirty="0">
                <a:solidFill>
                  <a:srgbClr val="000000"/>
                </a:solidFill>
                <a:latin typeface="Arial" panose="020B0604020202020204" pitchFamily="34" charset="0"/>
              </a:rPr>
              <a:t>the construction of a sentence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, it is necessary to refer to </a:t>
            </a:r>
            <a:r>
              <a:rPr lang="en-US" sz="3600" u="sng" dirty="0">
                <a:solidFill>
                  <a:srgbClr val="FF0000"/>
                </a:solidFill>
                <a:latin typeface="Arial" panose="020B0604020202020204" pitchFamily="34" charset="0"/>
              </a:rPr>
              <a:t>smaller units.</a:t>
            </a:r>
          </a:p>
          <a:p>
            <a:endParaRPr lang="en-US" sz="3600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3600" b="1" u="sng" dirty="0">
                <a:solidFill>
                  <a:srgbClr val="FF0000"/>
                </a:solidFill>
                <a:latin typeface="Constantia" panose="02030602050306030303" pitchFamily="18" charset="0"/>
              </a:rPr>
              <a:t>subject</a:t>
            </a:r>
            <a:r>
              <a:rPr lang="en-US" sz="3600" b="1" u="sng" dirty="0">
                <a:solidFill>
                  <a:schemeClr val="tx2"/>
                </a:solidFill>
                <a:latin typeface="Constantia" panose="02030602050306030303" pitchFamily="18" charset="0"/>
              </a:rPr>
              <a:t>           &amp;       </a:t>
            </a:r>
            <a:r>
              <a:rPr lang="en-US" sz="3600" b="1" u="sng" dirty="0">
                <a:solidFill>
                  <a:srgbClr val="FF0000"/>
                </a:solidFill>
                <a:latin typeface="Constantia" panose="02030602050306030303" pitchFamily="18" charset="0"/>
              </a:rPr>
              <a:t>predicate</a:t>
            </a:r>
            <a:r>
              <a:rPr lang="en-US" sz="3600" u="sng" dirty="0">
                <a:solidFill>
                  <a:srgbClr val="000000"/>
                </a:solidFill>
                <a:latin typeface="Constantia" panose="02030602050306030303" pitchFamily="18" charset="0"/>
              </a:rPr>
              <a:t>.</a:t>
            </a:r>
          </a:p>
          <a:p>
            <a:endParaRPr lang="en-US" sz="3600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altLang="en-GB" sz="3600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GB" altLang="en-GB" sz="4000" b="1" i="1" spc="-5" dirty="0">
                <a:latin typeface="Arial"/>
                <a:cs typeface="Arial"/>
              </a:rPr>
              <a:t>                   Parts of </a:t>
            </a:r>
            <a:r>
              <a:rPr lang="en-GB" altLang="en-GB" sz="4000" b="1" i="1" dirty="0">
                <a:latin typeface="Arial"/>
                <a:cs typeface="Arial"/>
              </a:rPr>
              <a:t>a</a:t>
            </a:r>
            <a:r>
              <a:rPr lang="en-GB" altLang="en-GB" sz="4000" b="1" i="1" spc="-30" dirty="0">
                <a:latin typeface="Arial"/>
                <a:cs typeface="Arial"/>
              </a:rPr>
              <a:t> </a:t>
            </a:r>
            <a:r>
              <a:rPr lang="en-GB" altLang="en-GB" sz="4000" b="1" i="1" spc="-5" dirty="0">
                <a:latin typeface="Arial"/>
                <a:cs typeface="Arial"/>
              </a:rPr>
              <a:t>sentence</a:t>
            </a:r>
            <a:br>
              <a:rPr lang="en-US" b="1" dirty="0">
                <a:latin typeface="Constantia" panose="02030602050306030303" pitchFamily="18" charset="0"/>
              </a:rPr>
            </a:br>
            <a:r>
              <a:rPr lang="en-US" b="1" dirty="0">
                <a:latin typeface="Constantia" panose="02030602050306030303" pitchFamily="18" charset="0"/>
              </a:rPr>
              <a:t>              </a:t>
            </a:r>
            <a:r>
              <a:rPr lang="en-GB" altLang="en-GB" sz="4000" b="1" i="1" spc="-5" dirty="0">
                <a:latin typeface="Arial"/>
                <a:cs typeface="Arial"/>
              </a:rPr>
              <a:t>2.2.</a:t>
            </a:r>
            <a:r>
              <a:rPr lang="en-US" b="1" dirty="0">
                <a:solidFill>
                  <a:srgbClr val="FF0000"/>
                </a:solidFill>
                <a:latin typeface="Constantia" panose="02030602050306030303" pitchFamily="18" charset="0"/>
              </a:rPr>
              <a:t>Subject </a:t>
            </a:r>
            <a:r>
              <a:rPr lang="en-US" dirty="0">
                <a:solidFill>
                  <a:srgbClr val="FF0000"/>
                </a:solidFill>
                <a:latin typeface="Constantia" panose="02030602050306030303" pitchFamily="18" charset="0"/>
              </a:rPr>
              <a:t>and </a:t>
            </a:r>
            <a:r>
              <a:rPr lang="en-US" b="1" dirty="0">
                <a:solidFill>
                  <a:srgbClr val="FF0000"/>
                </a:solidFill>
                <a:latin typeface="Constantia" panose="02030602050306030303" pitchFamily="18" charset="0"/>
              </a:rPr>
              <a:t>Predicate</a:t>
            </a:r>
            <a:endParaRPr lang="en-GB" alt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1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bject 136"/>
          <p:cNvSpPr txBox="1">
            <a:spLocks noGrp="1"/>
          </p:cNvSpPr>
          <p:nvPr>
            <p:ph type="title"/>
          </p:nvPr>
        </p:nvSpPr>
        <p:spPr>
          <a:xfrm>
            <a:off x="504967" y="201988"/>
            <a:ext cx="11750040" cy="964367"/>
          </a:xfrm>
          <a:prstGeom prst="rect">
            <a:avLst/>
          </a:prstGeom>
        </p:spPr>
        <p:txBody>
          <a:bodyPr vert="horz" wrap="square" lIns="0" tIns="345440" rIns="0" bIns="0" numCol="1" rtlCol="0">
            <a:spAutoFit/>
          </a:bodyPr>
          <a:lstStyle/>
          <a:p>
            <a:pPr marL="469265" marR="5080" algn="ctr">
              <a:spcBef>
                <a:spcPts val="100"/>
              </a:spcBef>
            </a:pPr>
            <a:r>
              <a:rPr lang="en-GB" altLang="en-GB" sz="4000" b="1" i="1" kern="1200" spc="-5" dirty="0">
                <a:solidFill>
                  <a:srgbClr val="FF0000"/>
                </a:solidFill>
              </a:rPr>
              <a:t>Parts of </a:t>
            </a:r>
            <a:r>
              <a:rPr lang="en-GB" altLang="en-GB" sz="4000" b="1" i="1" kern="1200" dirty="0">
                <a:solidFill>
                  <a:srgbClr val="FF0000"/>
                </a:solidFill>
              </a:rPr>
              <a:t>a</a:t>
            </a:r>
            <a:r>
              <a:rPr lang="en-GB" altLang="en-GB" sz="4000" b="1" i="1" kern="1200" spc="-30" dirty="0">
                <a:solidFill>
                  <a:srgbClr val="FF0000"/>
                </a:solidFill>
              </a:rPr>
              <a:t> </a:t>
            </a:r>
            <a:r>
              <a:rPr lang="en-GB" altLang="en-GB" sz="4000" b="1" i="1" kern="1200" spc="-5" dirty="0">
                <a:solidFill>
                  <a:srgbClr val="FF0000"/>
                </a:solidFill>
              </a:rPr>
              <a:t>sentence</a:t>
            </a:r>
            <a:endParaRPr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pic>
        <p:nvPicPr>
          <p:cNvPr id="144" name="Picture 1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67" y="1166355"/>
            <a:ext cx="11341290" cy="540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0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405719" y="485444"/>
            <a:ext cx="8761413" cy="728663"/>
          </a:xfrm>
        </p:spPr>
        <p:txBody>
          <a:bodyPr numCol="1"/>
          <a:lstStyle/>
          <a:p>
            <a:pPr algn="ctr"/>
            <a:r>
              <a:rPr lang="en-GB" altLang="en-GB" sz="2800" b="1" dirty="0">
                <a:latin typeface="Arial" panose="020B0604020202020204" pitchFamily="34" charset="0"/>
              </a:rPr>
              <a:t>        2.2.Subject </a:t>
            </a:r>
            <a:r>
              <a:rPr lang="en-GB" altLang="en-GB" sz="2800" dirty="0">
                <a:latin typeface="Arial" panose="020B0604020202020204" pitchFamily="34" charset="0"/>
              </a:rPr>
              <a:t>&amp; </a:t>
            </a:r>
            <a:r>
              <a:rPr lang="en-GB" altLang="en-GB" sz="2800" b="1" dirty="0">
                <a:latin typeface="Arial" panose="020B0604020202020204" pitchFamily="34" charset="0"/>
              </a:rPr>
              <a:t>Predicate</a:t>
            </a:r>
            <a:endParaRPr lang="en-GB" altLang="en-GB" dirty="0"/>
          </a:p>
        </p:txBody>
      </p:sp>
      <p:sp>
        <p:nvSpPr>
          <p:cNvPr id="6" name="Rectangle 5"/>
          <p:cNvSpPr/>
          <p:nvPr/>
        </p:nvSpPr>
        <p:spPr>
          <a:xfrm>
            <a:off x="371060" y="1358349"/>
            <a:ext cx="11065565" cy="397031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lvl="0"/>
            <a:r>
              <a:rPr lang="en-GB" altLang="en-GB" sz="2800" b="1" dirty="0">
                <a:solidFill>
                  <a:srgbClr val="FFFF00"/>
                </a:solidFill>
                <a:latin typeface="Arial" panose="020B0604020202020204" pitchFamily="34" charset="0"/>
              </a:rPr>
              <a:t>       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</a:rPr>
              <a:t>Examples:</a:t>
            </a:r>
            <a:endParaRPr lang="en-GB" altLang="en-GB" sz="2800" b="1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n-GB" altLang="en-GB" sz="2800" b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GB" altLang="en-GB" sz="2800" b="1" dirty="0">
                <a:solidFill>
                  <a:srgbClr val="FFFF00"/>
                </a:solidFill>
                <a:latin typeface="Arial" panose="020B0604020202020204" pitchFamily="34" charset="0"/>
              </a:rPr>
              <a:t>        </a:t>
            </a:r>
            <a:r>
              <a:rPr lang="en-GB" altLang="en-GB" sz="2800" b="1" u="sng" dirty="0">
                <a:latin typeface="Arial" panose="020B0604020202020204" pitchFamily="34" charset="0"/>
              </a:rPr>
              <a:t>Subject</a:t>
            </a:r>
            <a:r>
              <a:rPr lang="en-GB" altLang="en-GB" sz="2800" dirty="0">
                <a:latin typeface="Arial" panose="020B0604020202020204" pitchFamily="34" charset="0"/>
              </a:rPr>
              <a:t>	          </a:t>
            </a:r>
            <a:r>
              <a:rPr lang="en-GB" altLang="en-GB" sz="2800" b="1" u="sng" dirty="0">
                <a:latin typeface="Arial" panose="020B0604020202020204" pitchFamily="34" charset="0"/>
              </a:rPr>
              <a:t>Predicate</a:t>
            </a:r>
            <a:r>
              <a:rPr lang="en-GB" altLang="en-GB" sz="2800" dirty="0">
                <a:latin typeface="Arial" panose="020B0604020202020204" pitchFamily="34" charset="0"/>
              </a:rPr>
              <a:t>	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[1]	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John	                   </a:t>
            </a:r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carefully searched the room	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	The girl        	 </a:t>
            </a:r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now a student at a large university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	His brother	          </a:t>
            </a:r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grew happier gradually	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[4]	It 	                    </a:t>
            </a:r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rained steadily all day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[5]	He 	                    </a:t>
            </a:r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 given the girl an apple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[6]	They 	                    </a:t>
            </a:r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 him the chair every year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4257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4313" y="385804"/>
            <a:ext cx="11688417" cy="606832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/>
              </a:rPr>
              <a:t>The subject of the sentence</a:t>
            </a:r>
            <a:b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/>
              </a:rPr>
            </a:b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/>
              </a:rPr>
              <a:t>has a close general relation to “what is being discussed”, the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/>
              </a:rPr>
              <a:t>“theme” </a:t>
            </a: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/>
              </a:rPr>
              <a:t>of the sentence, with the normal implication that something new (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/>
              </a:rPr>
              <a:t>the predicate</a:t>
            </a: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/>
              </a:rPr>
              <a:t>) is </a:t>
            </a:r>
            <a:r>
              <a:rPr lang="en-US" sz="2800" b="1" u="sng" dirty="0">
                <a:solidFill>
                  <a:prstClr val="black"/>
                </a:solidFill>
                <a:latin typeface="Arial" panose="020B0604020202020204" pitchFamily="34" charset="0"/>
                <a:cs typeface="Arial"/>
              </a:rPr>
              <a:t>being said about a 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/>
              </a:rPr>
              <a:t>“subject” </a:t>
            </a: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/>
              </a:rPr>
              <a:t>that has already been introduced in an earlier sentence.</a:t>
            </a:r>
          </a:p>
          <a:p>
            <a:endParaRPr lang="en-US" sz="2800" b="1" u="sng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/>
              </a:rPr>
              <a:t>the predicate of the sentence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The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/>
              </a:rPr>
              <a:t>predicate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 is what is being said about the subject. In other words, it describes what is happening.</a:t>
            </a:r>
            <a:r>
              <a:rPr lang="en-US" sz="2400" b="1" dirty="0">
                <a:solidFill>
                  <a:srgbClr val="222222"/>
                </a:solidFill>
                <a:latin typeface="Open Sans" panose="020B0606030504020204" pitchFamily="34" charset="0"/>
              </a:rPr>
              <a:t> </a:t>
            </a:r>
            <a:r>
              <a:rPr lang="en-US" sz="2400" b="1" dirty="0">
                <a:latin typeface="Open Sans" panose="020B0606030504020204" pitchFamily="34" charset="0"/>
              </a:rPr>
              <a:t>It expresses the action the subject is taking or shares something more about the subject.</a:t>
            </a:r>
            <a:endParaRPr lang="en-US" sz="2400" b="1" u="sng" dirty="0">
              <a:latin typeface="Arial" panose="020B0604020202020204" pitchFamily="34" charset="0"/>
            </a:endParaRPr>
          </a:p>
          <a:p>
            <a:pPr lvl="0"/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</a:rPr>
              <a:t>The predicate will contain a </a:t>
            </a:r>
            <a:r>
              <a:rPr lang="en-US" sz="2400" b="1" i="1" dirty="0">
                <a:solidFill>
                  <a:srgbClr val="00B050"/>
                </a:solidFill>
                <a:latin typeface="Arial" panose="020B0604020202020204" pitchFamily="34" charset="0"/>
              </a:rPr>
              <a:t>verb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</a:rPr>
              <a:t> 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</a:rPr>
              <a:t>in addition to a possible </a:t>
            </a:r>
            <a:r>
              <a:rPr lang="en-US" sz="2400" u="sng" dirty="0">
                <a:solidFill>
                  <a:srgbClr val="00248B"/>
                </a:solidFill>
                <a:latin typeface="Arial" panose="020B0604020202020204" pitchFamily="34" charset="0"/>
                <a:hlinkClick r:id="rId2"/>
              </a:rPr>
              <a:t>modifier</a:t>
            </a:r>
            <a:r>
              <a:rPr lang="en-US" sz="2800" dirty="0">
                <a:solidFill>
                  <a:srgbClr val="4A4A4A"/>
                </a:solidFill>
                <a:latin typeface="Arial" panose="020B0604020202020204" pitchFamily="34" charset="0"/>
              </a:rPr>
              <a:t>.</a:t>
            </a:r>
            <a:endParaRPr lang="en-GB" altLang="en-GB" sz="28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/>
              </a:rPr>
              <a:t>The main verb or the verb phrase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/>
              </a:rPr>
              <a:t>Verb phrase= Auxiliary / helping verb + main verb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2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object 336"/>
          <p:cNvSpPr txBox="1"/>
          <p:nvPr/>
        </p:nvSpPr>
        <p:spPr>
          <a:xfrm>
            <a:off x="1906271" y="499111"/>
            <a:ext cx="122555" cy="270587"/>
          </a:xfrm>
          <a:prstGeom prst="rect">
            <a:avLst/>
          </a:prstGeom>
        </p:spPr>
        <p:txBody>
          <a:bodyPr vert="horz" wrap="square" lIns="0" tIns="16510" rIns="0" bIns="0" numCol="1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1650" spc="10" dirty="0">
                <a:solidFill>
                  <a:srgbClr val="FFFFCC"/>
                </a:solidFill>
                <a:latin typeface="Verdana"/>
                <a:cs typeface="Verdana"/>
              </a:rPr>
              <a:t>-</a:t>
            </a:r>
            <a:endParaRPr sz="165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37" name="object 337"/>
          <p:cNvSpPr txBox="1">
            <a:spLocks noGrp="1"/>
          </p:cNvSpPr>
          <p:nvPr>
            <p:ph type="title" idx="4294967295"/>
          </p:nvPr>
        </p:nvSpPr>
        <p:spPr>
          <a:xfrm>
            <a:off x="477672" y="12536"/>
            <a:ext cx="11449050" cy="64145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numCol="1" rtlCol="0">
            <a:spAutoFit/>
          </a:bodyPr>
          <a:lstStyle/>
          <a:p>
            <a:pPr algn="l" fontAlgn="base"/>
            <a:r>
              <a:rPr lang="en-US" u="sng" spc="-10" dirty="0">
                <a:solidFill>
                  <a:schemeClr val="tx1"/>
                </a:solidFill>
                <a:latin typeface="Verdana"/>
                <a:cs typeface="Verdana"/>
              </a:rPr>
              <a:t>1.</a:t>
            </a:r>
            <a:r>
              <a:rPr u="sng" spc="-10" dirty="0">
                <a:solidFill>
                  <a:schemeClr val="tx1"/>
                </a:solidFill>
                <a:latin typeface="Verdana"/>
                <a:cs typeface="Verdana"/>
              </a:rPr>
              <a:t>subject</a:t>
            </a:r>
            <a:r>
              <a:rPr spc="-10" dirty="0">
                <a:solidFill>
                  <a:schemeClr val="tx1"/>
                </a:solidFill>
                <a:latin typeface="Verdana"/>
                <a:cs typeface="Verdana"/>
              </a:rPr>
              <a:t>	determines </a:t>
            </a:r>
            <a:r>
              <a:rPr b="1" u="sng" spc="-5" dirty="0">
                <a:solidFill>
                  <a:schemeClr val="tx1"/>
                </a:solidFill>
                <a:latin typeface="Verdana"/>
                <a:cs typeface="Verdana"/>
              </a:rPr>
              <a:t>concord </a:t>
            </a:r>
            <a:r>
              <a:rPr spc="-15" dirty="0">
                <a:solidFill>
                  <a:schemeClr val="tx1"/>
                </a:solidFill>
                <a:latin typeface="Verdana"/>
                <a:cs typeface="Verdana"/>
              </a:rPr>
              <a:t>(p. </a:t>
            </a:r>
            <a:r>
              <a:rPr spc="-10" dirty="0">
                <a:solidFill>
                  <a:schemeClr val="tx1"/>
                </a:solidFill>
                <a:latin typeface="Verdana"/>
                <a:cs typeface="Verdana"/>
              </a:rPr>
              <a:t>11);</a:t>
            </a:r>
            <a:r>
              <a:rPr spc="3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br>
              <a:rPr lang="en-US" spc="35" dirty="0">
                <a:solidFill>
                  <a:schemeClr val="tx1"/>
                </a:solidFill>
                <a:latin typeface="Verdana"/>
                <a:cs typeface="Verdana"/>
              </a:rPr>
            </a:br>
            <a:br>
              <a:rPr lang="en-US" spc="35" dirty="0">
                <a:solidFill>
                  <a:schemeClr val="tx1"/>
                </a:solidFill>
                <a:latin typeface="Verdana"/>
                <a:cs typeface="Verdana"/>
              </a:rPr>
            </a:br>
            <a:r>
              <a:rPr lang="en-US" spc="35" dirty="0">
                <a:solidFill>
                  <a:srgbClr val="FF0000"/>
                </a:solidFill>
                <a:latin typeface="Verdana"/>
                <a:cs typeface="Verdana"/>
              </a:rPr>
              <a:t>*</a:t>
            </a:r>
            <a:r>
              <a:rPr lang="en-US" kern="1200" dirty="0">
                <a:solidFill>
                  <a:srgbClr val="000000"/>
                </a:solidFill>
                <a:latin typeface="Arial" panose="020B0604020202020204" pitchFamily="34" charset="0"/>
              </a:rPr>
              <a:t>The subject </a:t>
            </a:r>
            <a:r>
              <a:rPr lang="en-US" u="sng" kern="1200" dirty="0">
                <a:solidFill>
                  <a:srgbClr val="00B050"/>
                </a:solidFill>
                <a:latin typeface="Arial" panose="020B0604020202020204" pitchFamily="34" charset="0"/>
              </a:rPr>
              <a:t>determines</a:t>
            </a:r>
            <a:r>
              <a:rPr lang="en-US" kern="1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b="1" kern="1200" dirty="0">
                <a:solidFill>
                  <a:srgbClr val="00B050"/>
                </a:solidFill>
                <a:latin typeface="Arial" panose="020B0604020202020204" pitchFamily="34" charset="0"/>
              </a:rPr>
              <a:t>concord / agreement</a:t>
            </a:r>
            <a:r>
              <a:rPr lang="en-US" kern="1200" dirty="0">
                <a:solidFill>
                  <a:srgbClr val="00B050"/>
                </a:solidFill>
                <a:latin typeface="Arial" panose="020B0604020202020204" pitchFamily="34" charset="0"/>
              </a:rPr>
              <a:t>: </a:t>
            </a:r>
            <a:r>
              <a:rPr lang="en-US" kern="1200" dirty="0">
                <a:solidFill>
                  <a:srgbClr val="000000"/>
                </a:solidFill>
                <a:latin typeface="Arial" panose="020B0604020202020204" pitchFamily="34" charset="0"/>
              </a:rPr>
              <a:t>the form of the verb (</a:t>
            </a:r>
            <a:r>
              <a:rPr lang="en-US" b="1" u="sng" kern="1200" dirty="0">
                <a:solidFill>
                  <a:srgbClr val="00B050"/>
                </a:solidFill>
                <a:latin typeface="Arial" panose="020B0604020202020204" pitchFamily="34" charset="0"/>
              </a:rPr>
              <a:t>singular/plural</a:t>
            </a:r>
            <a:r>
              <a:rPr lang="en-US" kern="1200" dirty="0">
                <a:solidFill>
                  <a:srgbClr val="000000"/>
                </a:solidFill>
                <a:latin typeface="Arial" panose="020B0604020202020204" pitchFamily="34" charset="0"/>
              </a:rPr>
              <a:t>) depends on whether the subject is </a:t>
            </a:r>
            <a:r>
              <a:rPr lang="en-US" b="1" u="sng" kern="1200" dirty="0">
                <a:solidFill>
                  <a:srgbClr val="FF0000"/>
                </a:solidFill>
                <a:latin typeface="Arial" panose="020B0604020202020204" pitchFamily="34" charset="0"/>
              </a:rPr>
              <a:t>singular</a:t>
            </a:r>
            <a:r>
              <a:rPr lang="en-US" kern="1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kern="1200" dirty="0">
                <a:solidFill>
                  <a:srgbClr val="000000"/>
                </a:solidFill>
                <a:latin typeface="Arial" panose="020B0604020202020204" pitchFamily="34" charset="0"/>
              </a:rPr>
              <a:t>as in </a:t>
            </a:r>
            <a:r>
              <a:rPr lang="en-US" b="1" kern="1200" dirty="0">
                <a:solidFill>
                  <a:srgbClr val="FA731A"/>
                </a:solidFill>
                <a:latin typeface="Arial" panose="020B0604020202020204" pitchFamily="34" charset="0"/>
              </a:rPr>
              <a:t>[2]</a:t>
            </a:r>
            <a:r>
              <a:rPr lang="en-US" kern="1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br>
              <a:rPr lang="en-US" kern="12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US" b="1" i="1" kern="12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b="1" i="1" kern="1200" dirty="0">
                <a:solidFill>
                  <a:srgbClr val="FA731A"/>
                </a:solidFill>
                <a:latin typeface="Arial" panose="020B0604020202020204" pitchFamily="34" charset="0"/>
              </a:rPr>
              <a:t>*the </a:t>
            </a:r>
            <a:r>
              <a:rPr lang="en-US" b="1" i="1" u="sng" kern="1200" dirty="0">
                <a:solidFill>
                  <a:srgbClr val="FA731A"/>
                </a:solidFill>
                <a:latin typeface="Arial" panose="020B0604020202020204" pitchFamily="34" charset="0"/>
              </a:rPr>
              <a:t>girl </a:t>
            </a:r>
            <a:r>
              <a:rPr lang="en-US" b="1" i="1" kern="1200" dirty="0">
                <a:solidFill>
                  <a:srgbClr val="FA731A"/>
                </a:solidFill>
                <a:latin typeface="Arial" panose="020B0604020202020204" pitchFamily="34" charset="0"/>
              </a:rPr>
              <a:t>  </a:t>
            </a:r>
            <a:r>
              <a:rPr lang="en-US" b="1" i="1" u="sng" kern="1200" dirty="0">
                <a:solidFill>
                  <a:srgbClr val="00B050"/>
                </a:solidFill>
                <a:latin typeface="Arial" panose="020B0604020202020204" pitchFamily="34" charset="0"/>
              </a:rPr>
              <a:t>is</a:t>
            </a:r>
            <a:r>
              <a:rPr lang="en-US" b="1" i="1" kern="1200" dirty="0">
                <a:solidFill>
                  <a:srgbClr val="00B050"/>
                </a:solidFill>
                <a:latin typeface="Arial" panose="020B0604020202020204" pitchFamily="34" charset="0"/>
              </a:rPr>
              <a:t>  now a student at a large university</a:t>
            </a:r>
            <a:r>
              <a:rPr lang="en-US" b="1" kern="1200" dirty="0">
                <a:solidFill>
                  <a:srgbClr val="FA731A"/>
                </a:solidFill>
                <a:latin typeface="Arial" panose="020B0604020202020204" pitchFamily="34" charset="0"/>
              </a:rPr>
              <a:t>,  [2] </a:t>
            </a:r>
            <a:br>
              <a:rPr lang="en-US" b="1" kern="1200" dirty="0">
                <a:solidFill>
                  <a:srgbClr val="FA731A"/>
                </a:solidFill>
                <a:latin typeface="Arial" panose="020B0604020202020204" pitchFamily="34" charset="0"/>
              </a:rPr>
            </a:br>
            <a:r>
              <a:rPr lang="en-US" b="1" kern="1200" dirty="0">
                <a:solidFill>
                  <a:srgbClr val="FA731A"/>
                </a:solidFill>
                <a:latin typeface="Arial" panose="020B0604020202020204" pitchFamily="34" charset="0"/>
              </a:rPr>
              <a:t>   </a:t>
            </a:r>
            <a:br>
              <a:rPr lang="en-US" b="1" kern="1200" dirty="0">
                <a:solidFill>
                  <a:srgbClr val="FA731A"/>
                </a:solidFill>
                <a:latin typeface="Arial" panose="020B0604020202020204" pitchFamily="34" charset="0"/>
              </a:rPr>
            </a:br>
            <a:r>
              <a:rPr lang="en-US" b="1" kern="1200" dirty="0">
                <a:solidFill>
                  <a:srgbClr val="FA731A"/>
                </a:solidFill>
                <a:latin typeface="Arial" panose="020B0604020202020204" pitchFamily="34" charset="0"/>
              </a:rPr>
              <a:t> or </a:t>
            </a:r>
            <a:r>
              <a:rPr lang="en-US" b="1" kern="1200" dirty="0">
                <a:solidFill>
                  <a:srgbClr val="00B050"/>
                </a:solidFill>
                <a:latin typeface="Arial" panose="020B0604020202020204" pitchFamily="34" charset="0"/>
              </a:rPr>
              <a:t>plural</a:t>
            </a:r>
            <a:r>
              <a:rPr lang="en-US" b="1" kern="1200" dirty="0">
                <a:solidFill>
                  <a:srgbClr val="FA731A"/>
                </a:solidFill>
                <a:latin typeface="Arial" panose="020B0604020202020204" pitchFamily="34" charset="0"/>
              </a:rPr>
              <a:t> as in [6],        </a:t>
            </a:r>
            <a:br>
              <a:rPr lang="en-US" b="1" kern="1200" dirty="0">
                <a:solidFill>
                  <a:srgbClr val="FA731A"/>
                </a:solidFill>
                <a:latin typeface="Arial" panose="020B0604020202020204" pitchFamily="34" charset="0"/>
              </a:rPr>
            </a:br>
            <a:br>
              <a:rPr lang="en-US" b="1" kern="1200" dirty="0">
                <a:solidFill>
                  <a:srgbClr val="FA731A"/>
                </a:solidFill>
                <a:latin typeface="Arial" panose="020B0604020202020204" pitchFamily="34" charset="0"/>
              </a:rPr>
            </a:br>
            <a:r>
              <a:rPr lang="en-US" b="1" kern="1200" dirty="0">
                <a:solidFill>
                  <a:srgbClr val="FA731A"/>
                </a:solidFill>
                <a:latin typeface="Arial" panose="020B0604020202020204" pitchFamily="34" charset="0"/>
              </a:rPr>
              <a:t>* </a:t>
            </a:r>
            <a:r>
              <a:rPr lang="en-US" b="1" i="1" u="sng" kern="1200" dirty="0">
                <a:solidFill>
                  <a:srgbClr val="FA731A"/>
                </a:solidFill>
                <a:latin typeface="Arial" panose="020B0604020202020204" pitchFamily="34" charset="0"/>
              </a:rPr>
              <a:t>they </a:t>
            </a:r>
            <a:r>
              <a:rPr lang="en-US" b="1" i="1" u="sng" kern="1200" dirty="0">
                <a:solidFill>
                  <a:srgbClr val="FF0000"/>
                </a:solidFill>
                <a:latin typeface="Arial" panose="020B0604020202020204" pitchFamily="34" charset="0"/>
              </a:rPr>
              <a:t>elect</a:t>
            </a:r>
            <a:r>
              <a:rPr lang="en-US" b="1" i="1" u="sng" kern="1200" dirty="0">
                <a:solidFill>
                  <a:srgbClr val="FA731A"/>
                </a:solidFill>
                <a:latin typeface="Arial" panose="020B0604020202020204" pitchFamily="34" charset="0"/>
              </a:rPr>
              <a:t> </a:t>
            </a:r>
            <a:r>
              <a:rPr lang="en-US" b="1" i="1" kern="1200" dirty="0">
                <a:solidFill>
                  <a:srgbClr val="FA731A"/>
                </a:solidFill>
                <a:latin typeface="Arial" panose="020B0604020202020204" pitchFamily="34" charset="0"/>
              </a:rPr>
              <a:t>him a chairman every year. </a:t>
            </a:r>
            <a:br>
              <a:rPr lang="en-US" b="1" kern="1200" dirty="0">
                <a:solidFill>
                  <a:srgbClr val="FA731A"/>
                </a:solidFill>
                <a:latin typeface="Arial" panose="020B0604020202020204" pitchFamily="34" charset="0"/>
              </a:rPr>
            </a:br>
            <a:br>
              <a:rPr lang="en-US" b="1" kern="1200" dirty="0">
                <a:solidFill>
                  <a:srgbClr val="FA731A"/>
                </a:solidFill>
                <a:latin typeface="Arial" panose="020B0604020202020204" pitchFamily="34" charset="0"/>
              </a:rPr>
            </a:br>
            <a:r>
              <a:rPr lang="en-US" b="1" kern="1200" dirty="0">
                <a:solidFill>
                  <a:srgbClr val="FA731A"/>
                </a:solidFill>
                <a:latin typeface="Arial" panose="020B0604020202020204" pitchFamily="34" charset="0"/>
              </a:rPr>
              <a:t>*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A basic principle here is the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"subject-verb agreement":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en-US" sz="2000" b="1" u="sng" dirty="0">
                <a:solidFill>
                  <a:srgbClr val="000000"/>
                </a:solidFill>
                <a:latin typeface="Arial" panose="020B0604020202020204" pitchFamily="34" charset="0"/>
              </a:rPr>
              <a:t>subjects and predicates must agree in number</a:t>
            </a:r>
            <a:r>
              <a:rPr lang="en-US" sz="2000" u="sng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In other words, 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singular subjects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 require 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singular verbs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 and 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plural subjects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 require 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plural verbs forms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sz="2000" kern="12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sz="20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2249170" y="2813050"/>
            <a:ext cx="7317105" cy="452120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12700">
              <a:spcBef>
                <a:spcPts val="100"/>
              </a:spcBef>
            </a:pPr>
            <a:endParaRPr sz="28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2249170" y="3239770"/>
            <a:ext cx="6665595" cy="443711"/>
          </a:xfrm>
          <a:prstGeom prst="rect">
            <a:avLst/>
          </a:prstGeom>
        </p:spPr>
        <p:txBody>
          <a:bodyPr vert="horz" wrap="square" lIns="0" tIns="12700" rIns="0" bIns="0" numCol="1" rtlCol="0">
            <a:spAutoFit/>
          </a:bodyPr>
          <a:lstStyle/>
          <a:p>
            <a:pPr marL="12700" marR="5080">
              <a:spcBef>
                <a:spcPts val="100"/>
              </a:spcBef>
            </a:pPr>
            <a:endParaRPr sz="28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" name="Curved Down Arrow 1"/>
          <p:cNvSpPr/>
          <p:nvPr/>
        </p:nvSpPr>
        <p:spPr>
          <a:xfrm>
            <a:off x="1405719" y="1732327"/>
            <a:ext cx="843451" cy="412228"/>
          </a:xfrm>
          <a:prstGeom prst="curvedDownArrow">
            <a:avLst>
              <a:gd name="adj1" fmla="val 25000"/>
              <a:gd name="adj2" fmla="val 50000"/>
              <a:gd name="adj3" fmla="val 6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Down Arrow 2"/>
          <p:cNvSpPr/>
          <p:nvPr/>
        </p:nvSpPr>
        <p:spPr>
          <a:xfrm>
            <a:off x="1132764" y="3461625"/>
            <a:ext cx="896062" cy="44163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97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2346" y="288668"/>
            <a:ext cx="1122755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kern="0" spc="35" dirty="0">
                <a:solidFill>
                  <a:prstClr val="black"/>
                </a:solidFill>
                <a:latin typeface="Verdana"/>
                <a:ea typeface="+mj-ea"/>
                <a:cs typeface="Verdana"/>
              </a:rPr>
              <a:t>2-</a:t>
            </a:r>
            <a:r>
              <a:rPr lang="en-US" sz="2800" b="1" u="sng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/>
              </a:rPr>
              <a:t>The subject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/>
              </a:rPr>
              <a:t>is the part of the sentence that </a:t>
            </a:r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/>
              </a:rPr>
              <a:t>changes </a:t>
            </a:r>
            <a:r>
              <a:rPr lang="en-US" sz="2800" b="1" u="sng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/>
              </a:rPr>
              <a:t>its position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/>
              </a:rPr>
              <a:t>as we go from </a:t>
            </a:r>
            <a:r>
              <a:rPr lang="en-US" sz="2800" u="sng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/>
              </a:rPr>
              <a:t>statement to 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/>
              </a:rPr>
              <a:t>question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/>
              </a:rPr>
              <a:t>:</a:t>
            </a:r>
            <a:b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/>
              </a:rPr>
            </a:b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/>
            </a:endParaRP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/>
              </a:rPr>
              <a:t>  S         V  </a:t>
            </a:r>
          </a:p>
          <a:p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/>
              </a:rPr>
              <a:t>He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/>
              </a:rPr>
              <a:t> [had given] the girl an apple.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/>
              </a:rPr>
              <a:t>   V      S    V</a:t>
            </a:r>
            <a:b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/>
              </a:rPr>
              <a:t>*</a:t>
            </a:r>
            <a:r>
              <a:rPr lang="en-US" sz="2800" b="1" u="sng" dirty="0">
                <a:latin typeface="Arial" panose="020B0604020202020204" pitchFamily="34" charset="0"/>
                <a:ea typeface="+mj-ea"/>
                <a:cs typeface="Arial"/>
              </a:rPr>
              <a:t>Had</a:t>
            </a:r>
            <a:r>
              <a:rPr lang="en-US" sz="2800" dirty="0">
                <a:latin typeface="Arial" panose="020B0604020202020204" pitchFamily="34" charset="0"/>
                <a:ea typeface="+mj-ea"/>
                <a:cs typeface="Arial"/>
              </a:rPr>
              <a:t> </a:t>
            </a:r>
            <a:r>
              <a:rPr lang="en-US" sz="2800" b="1" i="1" u="sng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/>
              </a:rPr>
              <a:t>he</a:t>
            </a:r>
            <a:r>
              <a:rPr lang="en-US" sz="2800" b="1" i="1" dirty="0">
                <a:latin typeface="Arial" panose="020B0604020202020204" pitchFamily="34" charset="0"/>
                <a:ea typeface="+mj-ea"/>
                <a:cs typeface="Arial"/>
              </a:rPr>
              <a:t> given</a:t>
            </a:r>
            <a:r>
              <a:rPr lang="en-US" sz="2800" dirty="0">
                <a:latin typeface="Arial" panose="020B0604020202020204" pitchFamily="34" charset="0"/>
                <a:ea typeface="+mj-ea"/>
                <a:cs typeface="Arial"/>
              </a:rPr>
              <a:t> the girl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/>
              </a:rPr>
              <a:t>an apple? </a:t>
            </a:r>
            <a:r>
              <a:rPr lang="en-US" sz="2800" b="1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/>
              </a:rPr>
              <a:t>[5q]</a:t>
            </a:r>
            <a:r>
              <a:rPr lang="en-US" sz="2800" kern="0" spc="35" dirty="0">
                <a:solidFill>
                  <a:prstClr val="white"/>
                </a:solidFill>
                <a:latin typeface="Verdana"/>
                <a:ea typeface="+mj-ea"/>
                <a:cs typeface="Verdana"/>
              </a:rPr>
              <a:t>      </a:t>
            </a:r>
            <a:r>
              <a:rPr lang="en-US" sz="2800" kern="0" spc="35" dirty="0">
                <a:latin typeface="Verdana"/>
                <a:ea typeface="+mj-ea"/>
                <a:cs typeface="Verdana"/>
              </a:rPr>
              <a:t>(</a:t>
            </a:r>
            <a:r>
              <a:rPr lang="en-US" sz="2800" spc="-204" dirty="0">
                <a:latin typeface="Verdana"/>
                <a:ea typeface="+mj-ea"/>
                <a:cs typeface="Verdana"/>
              </a:rPr>
              <a:t>P.</a:t>
            </a:r>
            <a:r>
              <a:rPr lang="en-US" sz="2800" spc="-35" dirty="0">
                <a:latin typeface="Verdana"/>
                <a:ea typeface="+mj-ea"/>
                <a:cs typeface="Verdana"/>
              </a:rPr>
              <a:t> </a:t>
            </a:r>
            <a:r>
              <a:rPr lang="en-US" sz="2800" spc="-5" dirty="0">
                <a:latin typeface="Verdana"/>
                <a:ea typeface="+mj-ea"/>
                <a:cs typeface="Verdana"/>
              </a:rPr>
              <a:t>11)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19116" y="2497540"/>
            <a:ext cx="668741" cy="409433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12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434" y="340891"/>
            <a:ext cx="11153941" cy="728480"/>
          </a:xfrm>
        </p:spPr>
        <p:txBody>
          <a:bodyPr numCol="1">
            <a:normAutofit fontScale="90000"/>
          </a:bodyPr>
          <a:lstStyle/>
          <a:p>
            <a:r>
              <a:rPr lang="en-GB" altLang="en-GB" b="1" dirty="0">
                <a:solidFill>
                  <a:srgbClr val="C00000"/>
                </a:solidFill>
                <a:latin typeface="Arial" panose="020B0604020202020204" pitchFamily="34" charset="0"/>
              </a:rPr>
              <a:t>2.3.OPERATOR , AUXILIARY,</a:t>
            </a:r>
            <a:r>
              <a:rPr lang="en-GB" altLang="en-GB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GB" altLang="en-GB" b="1" dirty="0">
                <a:solidFill>
                  <a:srgbClr val="C00000"/>
                </a:solidFill>
                <a:latin typeface="Arial" panose="020B0604020202020204" pitchFamily="34" charset="0"/>
              </a:rPr>
              <a:t>&amp; Predication</a:t>
            </a:r>
            <a:endParaRPr lang="en-GB" altLang="en-GB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76308" y="1164905"/>
            <a:ext cx="11304067" cy="4682104"/>
          </a:xfrm>
        </p:spPr>
        <p:txBody>
          <a:bodyPr numCol="1">
            <a:normAutofit fontScale="77500" lnSpcReduction="20000"/>
          </a:bodyPr>
          <a:lstStyle/>
          <a:p>
            <a:pPr algn="just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We need to subdivide the </a:t>
            </a:r>
            <a:r>
              <a:rPr lang="en-US" sz="28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predicate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into its </a:t>
            </a:r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elements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and </a:t>
            </a:r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constituents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.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One division has been suggested; this distinguishes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800" b="1" u="sng" dirty="0">
                <a:solidFill>
                  <a:srgbClr val="000000"/>
                </a:solidFill>
                <a:latin typeface="Arial" panose="020B0604020202020204" pitchFamily="34" charset="0"/>
              </a:rPr>
              <a:t>AUXILIARY as</a:t>
            </a:r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800" b="1" u="sng" dirty="0">
                <a:solidFill>
                  <a:srgbClr val="000000"/>
                </a:solidFill>
                <a:latin typeface="Arial" panose="020B0604020202020204" pitchFamily="34" charset="0"/>
              </a:rPr>
              <a:t>OPERATOR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(as in [5q]) from what we may call the 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</a:rPr>
              <a:t>PREDICATION:</a:t>
            </a:r>
          </a:p>
          <a:p>
            <a:pPr algn="just"/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</a:rPr>
              <a:t>Ex:</a:t>
            </a:r>
            <a:endParaRPr lang="en-US" sz="2800" b="1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/>
              </a:rPr>
              <a:t>Had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he </a:t>
            </a:r>
            <a:r>
              <a:rPr lang="en-US" sz="2800" b="1" i="1" u="sng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given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the girl an apple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?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[5q]</a:t>
            </a:r>
          </a:p>
          <a:p>
            <a:endParaRPr lang="en-US" b="1" dirty="0">
              <a:latin typeface="Arial" panose="020B0604020202020204" pitchFamily="34" charset="0"/>
              <a:cs typeface="Arial"/>
            </a:endParaRPr>
          </a:p>
          <a:p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/>
              </a:rPr>
              <a:t>Operator:</a:t>
            </a:r>
          </a:p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The aux. being used as an operator carries out </a:t>
            </a:r>
            <a:r>
              <a:rPr lang="en-US" sz="2800" b="1" u="sng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operation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 on the basic structure of a sentence  such as </a:t>
            </a:r>
            <a:r>
              <a:rPr lang="en-US" b="1" u="sng" dirty="0">
                <a:latin typeface="Arial" panose="020B0604020202020204" pitchFamily="34" charset="0"/>
                <a:cs typeface="Arial"/>
              </a:rPr>
              <a:t>turning</a:t>
            </a:r>
            <a:r>
              <a:rPr lang="en-US" b="1" dirty="0">
                <a:latin typeface="Arial" panose="020B0604020202020204" pitchFamily="34" charset="0"/>
                <a:cs typeface="Arial"/>
              </a:rPr>
              <a:t> :</a:t>
            </a:r>
          </a:p>
          <a:p>
            <a:r>
              <a:rPr lang="en-US" b="1" dirty="0">
                <a:latin typeface="Arial" panose="020B0604020202020204" pitchFamily="34" charset="0"/>
                <a:cs typeface="Arial"/>
              </a:rPr>
              <a:t>a statement into a question [interrogative]</a:t>
            </a:r>
          </a:p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Positive declarative into negative </a:t>
            </a:r>
          </a:p>
          <a:p>
            <a:r>
              <a:rPr lang="en-US" b="1" dirty="0">
                <a:latin typeface="Arial" panose="020B0604020202020204" pitchFamily="34" charset="0"/>
                <a:cs typeface="Arial"/>
              </a:rPr>
              <a:t>Add emphasis to the statement</a:t>
            </a:r>
          </a:p>
          <a:p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/>
            </a:endParaRPr>
          </a:p>
          <a:p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/>
            </a:endParaRPr>
          </a:p>
          <a:p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/>
            </a:endParaRPr>
          </a:p>
          <a:p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17761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900</Words>
  <Application>Microsoft Office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Century Gothic</vt:lpstr>
      <vt:lpstr>Constantia</vt:lpstr>
      <vt:lpstr>Open Sans</vt:lpstr>
      <vt:lpstr>Times New Roman</vt:lpstr>
      <vt:lpstr>Verdana</vt:lpstr>
      <vt:lpstr>Wingdings 3</vt:lpstr>
      <vt:lpstr>1_Office Theme</vt:lpstr>
      <vt:lpstr>Office Theme</vt:lpstr>
      <vt:lpstr>ELEMENTS OF  GRAMMAR    </vt:lpstr>
      <vt:lpstr>PowerPoint Presentation</vt:lpstr>
      <vt:lpstr>                   Parts of a sentence               2.2.Subject and Predicate</vt:lpstr>
      <vt:lpstr>Parts of a sentence</vt:lpstr>
      <vt:lpstr>        2.2.Subject &amp; Predicate</vt:lpstr>
      <vt:lpstr>PowerPoint Presentation</vt:lpstr>
      <vt:lpstr>1.subject determines concord (p. 11);   *The subject determines concord / agreement: the form of the verb (singular/plural) depends on whether the subject is singular as in [2],   *the girl   is  now a student at a large university,  [2]       or plural as in [6],          * they elect him a chairman every year.   *A basic principle here is the "subject-verb agreement": subjects and predicates must agree in number. In other words, singular subjects require singular verbs and plural subjects require plural verbs forms. </vt:lpstr>
      <vt:lpstr>PowerPoint Presentation</vt:lpstr>
      <vt:lpstr>2.3.OPERATOR , AUXILIARY, &amp; Predication</vt:lpstr>
      <vt:lpstr>sentence</vt:lpstr>
      <vt:lpstr>2.4.Range of Operators</vt:lpstr>
      <vt:lpstr>2.4.Range of Operators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 GRAMMAR</dc:title>
  <dc:creator>WORD</dc:creator>
  <cp:lastModifiedBy>Lenovo</cp:lastModifiedBy>
  <cp:revision>60</cp:revision>
  <dcterms:created xsi:type="dcterms:W3CDTF">2020-12-07T13:04:56Z</dcterms:created>
  <dcterms:modified xsi:type="dcterms:W3CDTF">2022-11-29T18:16:01Z</dcterms:modified>
</cp:coreProperties>
</file>