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2" r:id="rId2"/>
  </p:sldMasterIdLst>
  <p:sldIdLst>
    <p:sldId id="26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17BBFD5A-370F-4BB3-8F20-A77492CA0D35}"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AF4924D-1B8E-4E51-9046-E042C95CFDD5}" type="slidenum">
              <a:rPr lang="ar-IQ" smtClean="0"/>
              <a:t>‹#›</a:t>
            </a:fld>
            <a:endParaRPr lang="ar-IQ"/>
          </a:p>
        </p:txBody>
      </p:sp>
    </p:spTree>
    <p:extLst>
      <p:ext uri="{BB962C8B-B14F-4D97-AF65-F5344CB8AC3E}">
        <p14:creationId xmlns:p14="http://schemas.microsoft.com/office/powerpoint/2010/main" val="319402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7BBFD5A-370F-4BB3-8F20-A77492CA0D35}"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AF4924D-1B8E-4E51-9046-E042C95CFDD5}" type="slidenum">
              <a:rPr lang="ar-IQ" smtClean="0"/>
              <a:t>‹#›</a:t>
            </a:fld>
            <a:endParaRPr lang="ar-IQ"/>
          </a:p>
        </p:txBody>
      </p:sp>
    </p:spTree>
    <p:extLst>
      <p:ext uri="{BB962C8B-B14F-4D97-AF65-F5344CB8AC3E}">
        <p14:creationId xmlns:p14="http://schemas.microsoft.com/office/powerpoint/2010/main" val="409032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7BBFD5A-370F-4BB3-8F20-A77492CA0D35}"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AF4924D-1B8E-4E51-9046-E042C95CFDD5}" type="slidenum">
              <a:rPr lang="ar-IQ" smtClean="0"/>
              <a:t>‹#›</a:t>
            </a:fld>
            <a:endParaRPr lang="ar-IQ"/>
          </a:p>
        </p:txBody>
      </p:sp>
    </p:spTree>
    <p:extLst>
      <p:ext uri="{BB962C8B-B14F-4D97-AF65-F5344CB8AC3E}">
        <p14:creationId xmlns:p14="http://schemas.microsoft.com/office/powerpoint/2010/main" val="2400481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737F5193-A259-4BE7-8224-E2AC36139262}" type="datetimeFigureOut">
              <a:rPr lang="ar-IQ" smtClean="0">
                <a:solidFill>
                  <a:srgbClr val="000000"/>
                </a:solidFill>
              </a:rPr>
              <a:pPr/>
              <a:t>07/05/1444</a:t>
            </a:fld>
            <a:endParaRPr lang="ar-IQ">
              <a:solidFill>
                <a:srgbClr val="000000"/>
              </a:solidFill>
            </a:endParaRPr>
          </a:p>
        </p:txBody>
      </p:sp>
      <p:sp>
        <p:nvSpPr>
          <p:cNvPr id="5" name="Footer Placeholder 4"/>
          <p:cNvSpPr>
            <a:spLocks noGrp="1"/>
          </p:cNvSpPr>
          <p:nvPr>
            <p:ph type="ftr" sz="quarter" idx="11"/>
          </p:nvPr>
        </p:nvSpPr>
        <p:spPr/>
        <p:txBody>
          <a:bodyPr/>
          <a:lstStyle/>
          <a:p>
            <a:endParaRPr lang="ar-IQ">
              <a:solidFill>
                <a:srgbClr val="000000"/>
              </a:solidFill>
            </a:endParaRP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84BCD6E-3B89-4E2A-A293-BE3F82D99EA6}" type="slidenum">
              <a:rPr lang="ar-IQ" smtClean="0">
                <a:solidFill>
                  <a:srgbClr val="000000"/>
                </a:solidFill>
              </a:rPr>
              <a:pPr/>
              <a:t>‹#›</a:t>
            </a:fld>
            <a:endParaRPr lang="ar-IQ">
              <a:solidFill>
                <a:srgbClr val="000000"/>
              </a:solidFill>
            </a:endParaRPr>
          </a:p>
        </p:txBody>
      </p:sp>
    </p:spTree>
    <p:extLst>
      <p:ext uri="{BB962C8B-B14F-4D97-AF65-F5344CB8AC3E}">
        <p14:creationId xmlns:p14="http://schemas.microsoft.com/office/powerpoint/2010/main" val="2541678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737F5193-A259-4BE7-8224-E2AC36139262}" type="datetimeFigureOut">
              <a:rPr lang="ar-IQ" smtClean="0">
                <a:solidFill>
                  <a:srgbClr val="000000"/>
                </a:solidFill>
              </a:rPr>
              <a:pPr/>
              <a:t>07/05/1444</a:t>
            </a:fld>
            <a:endParaRPr lang="ar-IQ">
              <a:solidFill>
                <a:srgbClr val="000000"/>
              </a:solidFill>
            </a:endParaRPr>
          </a:p>
        </p:txBody>
      </p:sp>
      <p:sp>
        <p:nvSpPr>
          <p:cNvPr id="5" name="Footer Placeholder 4"/>
          <p:cNvSpPr>
            <a:spLocks noGrp="1"/>
          </p:cNvSpPr>
          <p:nvPr>
            <p:ph type="ftr" sz="quarter" idx="11"/>
          </p:nvPr>
        </p:nvSpPr>
        <p:spPr/>
        <p:txBody>
          <a:bodyPr/>
          <a:lstStyle/>
          <a:p>
            <a:endParaRPr lang="ar-IQ">
              <a:solidFill>
                <a:srgbClr val="000000"/>
              </a:solidFill>
            </a:endParaRPr>
          </a:p>
        </p:txBody>
      </p:sp>
      <p:sp>
        <p:nvSpPr>
          <p:cNvPr id="6" name="Slide Number Placeholder 5"/>
          <p:cNvSpPr>
            <a:spLocks noGrp="1"/>
          </p:cNvSpPr>
          <p:nvPr>
            <p:ph type="sldNum" sz="quarter" idx="12"/>
          </p:nvPr>
        </p:nvSpPr>
        <p:spPr/>
        <p:txBody>
          <a:bodyPr/>
          <a:lstStyle/>
          <a:p>
            <a:fld id="{384BCD6E-3B89-4E2A-A293-BE3F82D99EA6}" type="slidenum">
              <a:rPr lang="ar-IQ" smtClean="0">
                <a:solidFill>
                  <a:srgbClr val="D1282E"/>
                </a:solidFill>
              </a:rPr>
              <a:pPr/>
              <a:t>‹#›</a:t>
            </a:fld>
            <a:endParaRPr lang="ar-IQ">
              <a:solidFill>
                <a:srgbClr val="D1282E"/>
              </a:solidFill>
            </a:endParaRPr>
          </a:p>
        </p:txBody>
      </p:sp>
    </p:spTree>
    <p:extLst>
      <p:ext uri="{BB962C8B-B14F-4D97-AF65-F5344CB8AC3E}">
        <p14:creationId xmlns:p14="http://schemas.microsoft.com/office/powerpoint/2010/main" val="253121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737F5193-A259-4BE7-8224-E2AC36139262}" type="datetimeFigureOut">
              <a:rPr lang="ar-IQ" smtClean="0">
                <a:solidFill>
                  <a:srgbClr val="000000"/>
                </a:solidFill>
              </a:rPr>
              <a:pPr/>
              <a:t>07/05/1444</a:t>
            </a:fld>
            <a:endParaRPr lang="ar-IQ">
              <a:solidFill>
                <a:srgbClr val="000000"/>
              </a:solidFill>
            </a:endParaRPr>
          </a:p>
        </p:txBody>
      </p:sp>
      <p:sp>
        <p:nvSpPr>
          <p:cNvPr id="8" name="Slide Number Placeholder 7"/>
          <p:cNvSpPr>
            <a:spLocks noGrp="1"/>
          </p:cNvSpPr>
          <p:nvPr>
            <p:ph type="sldNum" sz="quarter" idx="11"/>
          </p:nvPr>
        </p:nvSpPr>
        <p:spPr/>
        <p:txBody>
          <a:bodyPr/>
          <a:lstStyle/>
          <a:p>
            <a:fld id="{384BCD6E-3B89-4E2A-A293-BE3F82D99EA6}" type="slidenum">
              <a:rPr lang="ar-IQ" smtClean="0">
                <a:solidFill>
                  <a:srgbClr val="D1282E"/>
                </a:solidFill>
              </a:rPr>
              <a:pPr/>
              <a:t>‹#›</a:t>
            </a:fld>
            <a:endParaRPr lang="ar-IQ">
              <a:solidFill>
                <a:srgbClr val="D1282E"/>
              </a:solidFill>
            </a:endParaRPr>
          </a:p>
        </p:txBody>
      </p:sp>
      <p:sp>
        <p:nvSpPr>
          <p:cNvPr id="9" name="Footer Placeholder 8"/>
          <p:cNvSpPr>
            <a:spLocks noGrp="1"/>
          </p:cNvSpPr>
          <p:nvPr>
            <p:ph type="ftr" sz="quarter" idx="12"/>
          </p:nvPr>
        </p:nvSpPr>
        <p:spPr/>
        <p:txBody>
          <a:bodyPr/>
          <a:lstStyle/>
          <a:p>
            <a:endParaRPr lang="ar-IQ">
              <a:solidFill>
                <a:srgbClr val="000000"/>
              </a:solidFill>
            </a:endParaRPr>
          </a:p>
        </p:txBody>
      </p:sp>
    </p:spTree>
    <p:extLst>
      <p:ext uri="{BB962C8B-B14F-4D97-AF65-F5344CB8AC3E}">
        <p14:creationId xmlns:p14="http://schemas.microsoft.com/office/powerpoint/2010/main" val="561108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737F5193-A259-4BE7-8224-E2AC36139262}" type="datetimeFigureOut">
              <a:rPr lang="ar-IQ" smtClean="0">
                <a:solidFill>
                  <a:srgbClr val="000000"/>
                </a:solidFill>
              </a:rPr>
              <a:pPr/>
              <a:t>07/05/1444</a:t>
            </a:fld>
            <a:endParaRPr lang="ar-IQ">
              <a:solidFill>
                <a:srgbClr val="000000"/>
              </a:solidFill>
            </a:endParaRPr>
          </a:p>
        </p:txBody>
      </p:sp>
      <p:sp>
        <p:nvSpPr>
          <p:cNvPr id="6" name="Footer Placeholder 5"/>
          <p:cNvSpPr>
            <a:spLocks noGrp="1"/>
          </p:cNvSpPr>
          <p:nvPr>
            <p:ph type="ftr" sz="quarter" idx="11"/>
          </p:nvPr>
        </p:nvSpPr>
        <p:spPr/>
        <p:txBody>
          <a:bodyPr/>
          <a:lstStyle/>
          <a:p>
            <a:endParaRPr lang="ar-IQ">
              <a:solidFill>
                <a:srgbClr val="000000"/>
              </a:solidFill>
            </a:endParaRPr>
          </a:p>
        </p:txBody>
      </p:sp>
      <p:sp>
        <p:nvSpPr>
          <p:cNvPr id="7" name="Slide Number Placeholder 6"/>
          <p:cNvSpPr>
            <a:spLocks noGrp="1"/>
          </p:cNvSpPr>
          <p:nvPr>
            <p:ph type="sldNum" sz="quarter" idx="12"/>
          </p:nvPr>
        </p:nvSpPr>
        <p:spPr/>
        <p:txBody>
          <a:bodyPr/>
          <a:lstStyle/>
          <a:p>
            <a:fld id="{384BCD6E-3B89-4E2A-A293-BE3F82D99EA6}" type="slidenum">
              <a:rPr lang="ar-IQ" smtClean="0">
                <a:solidFill>
                  <a:srgbClr val="D1282E"/>
                </a:solidFill>
              </a:rPr>
              <a:pPr/>
              <a:t>‹#›</a:t>
            </a:fld>
            <a:endParaRPr lang="ar-IQ">
              <a:solidFill>
                <a:srgbClr val="D1282E"/>
              </a:solidFill>
            </a:endParaRPr>
          </a:p>
        </p:txBody>
      </p:sp>
    </p:spTree>
    <p:extLst>
      <p:ext uri="{BB962C8B-B14F-4D97-AF65-F5344CB8AC3E}">
        <p14:creationId xmlns:p14="http://schemas.microsoft.com/office/powerpoint/2010/main" val="2790928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737F5193-A259-4BE7-8224-E2AC36139262}" type="datetimeFigureOut">
              <a:rPr lang="ar-IQ" smtClean="0">
                <a:solidFill>
                  <a:srgbClr val="000000"/>
                </a:solidFill>
              </a:rPr>
              <a:pPr/>
              <a:t>07/05/1444</a:t>
            </a:fld>
            <a:endParaRPr lang="ar-IQ">
              <a:solidFill>
                <a:srgbClr val="000000"/>
              </a:solidFill>
            </a:endParaRPr>
          </a:p>
        </p:txBody>
      </p:sp>
      <p:sp>
        <p:nvSpPr>
          <p:cNvPr id="8" name="Footer Placeholder 7"/>
          <p:cNvSpPr>
            <a:spLocks noGrp="1"/>
          </p:cNvSpPr>
          <p:nvPr>
            <p:ph type="ftr" sz="quarter" idx="11"/>
          </p:nvPr>
        </p:nvSpPr>
        <p:spPr/>
        <p:txBody>
          <a:bodyPr/>
          <a:lstStyle/>
          <a:p>
            <a:endParaRPr lang="ar-IQ">
              <a:solidFill>
                <a:srgbClr val="000000"/>
              </a:solidFill>
            </a:endParaRPr>
          </a:p>
        </p:txBody>
      </p:sp>
      <p:sp>
        <p:nvSpPr>
          <p:cNvPr id="9" name="Slide Number Placeholder 8"/>
          <p:cNvSpPr>
            <a:spLocks noGrp="1"/>
          </p:cNvSpPr>
          <p:nvPr>
            <p:ph type="sldNum" sz="quarter" idx="12"/>
          </p:nvPr>
        </p:nvSpPr>
        <p:spPr/>
        <p:txBody>
          <a:bodyPr/>
          <a:lstStyle/>
          <a:p>
            <a:fld id="{384BCD6E-3B89-4E2A-A293-BE3F82D99EA6}" type="slidenum">
              <a:rPr lang="ar-IQ" smtClean="0">
                <a:solidFill>
                  <a:srgbClr val="D1282E"/>
                </a:solidFill>
              </a:rPr>
              <a:pPr/>
              <a:t>‹#›</a:t>
            </a:fld>
            <a:endParaRPr lang="ar-IQ">
              <a:solidFill>
                <a:srgbClr val="D1282E"/>
              </a:solidFill>
            </a:endParaRPr>
          </a:p>
        </p:txBody>
      </p:sp>
    </p:spTree>
    <p:extLst>
      <p:ext uri="{BB962C8B-B14F-4D97-AF65-F5344CB8AC3E}">
        <p14:creationId xmlns:p14="http://schemas.microsoft.com/office/powerpoint/2010/main" val="4090380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737F5193-A259-4BE7-8224-E2AC36139262}" type="datetimeFigureOut">
              <a:rPr lang="ar-IQ" smtClean="0">
                <a:solidFill>
                  <a:srgbClr val="000000"/>
                </a:solidFill>
              </a:rPr>
              <a:pPr/>
              <a:t>07/05/1444</a:t>
            </a:fld>
            <a:endParaRPr lang="ar-IQ">
              <a:solidFill>
                <a:srgbClr val="000000"/>
              </a:solidFill>
            </a:endParaRPr>
          </a:p>
        </p:txBody>
      </p:sp>
      <p:sp>
        <p:nvSpPr>
          <p:cNvPr id="4" name="Footer Placeholder 3"/>
          <p:cNvSpPr>
            <a:spLocks noGrp="1"/>
          </p:cNvSpPr>
          <p:nvPr>
            <p:ph type="ftr" sz="quarter" idx="11"/>
          </p:nvPr>
        </p:nvSpPr>
        <p:spPr/>
        <p:txBody>
          <a:bodyPr/>
          <a:lstStyle/>
          <a:p>
            <a:endParaRPr lang="ar-IQ">
              <a:solidFill>
                <a:srgbClr val="000000"/>
              </a:solidFill>
            </a:endParaRPr>
          </a:p>
        </p:txBody>
      </p:sp>
      <p:sp>
        <p:nvSpPr>
          <p:cNvPr id="5" name="Slide Number Placeholder 4"/>
          <p:cNvSpPr>
            <a:spLocks noGrp="1"/>
          </p:cNvSpPr>
          <p:nvPr>
            <p:ph type="sldNum" sz="quarter" idx="12"/>
          </p:nvPr>
        </p:nvSpPr>
        <p:spPr/>
        <p:txBody>
          <a:bodyPr/>
          <a:lstStyle/>
          <a:p>
            <a:fld id="{384BCD6E-3B89-4E2A-A293-BE3F82D99EA6}" type="slidenum">
              <a:rPr lang="ar-IQ" smtClean="0">
                <a:solidFill>
                  <a:srgbClr val="D1282E"/>
                </a:solidFill>
              </a:rPr>
              <a:pPr/>
              <a:t>‹#›</a:t>
            </a:fld>
            <a:endParaRPr lang="ar-IQ">
              <a:solidFill>
                <a:srgbClr val="D1282E"/>
              </a:solidFill>
            </a:endParaRPr>
          </a:p>
        </p:txBody>
      </p:sp>
    </p:spTree>
    <p:extLst>
      <p:ext uri="{BB962C8B-B14F-4D97-AF65-F5344CB8AC3E}">
        <p14:creationId xmlns:p14="http://schemas.microsoft.com/office/powerpoint/2010/main" val="1515934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F5193-A259-4BE7-8224-E2AC36139262}" type="datetimeFigureOut">
              <a:rPr lang="ar-IQ" smtClean="0">
                <a:solidFill>
                  <a:srgbClr val="000000"/>
                </a:solidFill>
              </a:rPr>
              <a:pPr/>
              <a:t>07/05/1444</a:t>
            </a:fld>
            <a:endParaRPr lang="ar-IQ">
              <a:solidFill>
                <a:srgbClr val="000000"/>
              </a:solidFill>
            </a:endParaRPr>
          </a:p>
        </p:txBody>
      </p:sp>
      <p:sp>
        <p:nvSpPr>
          <p:cNvPr id="3" name="Footer Placeholder 2"/>
          <p:cNvSpPr>
            <a:spLocks noGrp="1"/>
          </p:cNvSpPr>
          <p:nvPr>
            <p:ph type="ftr" sz="quarter" idx="11"/>
          </p:nvPr>
        </p:nvSpPr>
        <p:spPr/>
        <p:txBody>
          <a:bodyPr/>
          <a:lstStyle/>
          <a:p>
            <a:endParaRPr lang="ar-IQ">
              <a:solidFill>
                <a:srgbClr val="000000"/>
              </a:solidFill>
            </a:endParaRPr>
          </a:p>
        </p:txBody>
      </p:sp>
      <p:sp>
        <p:nvSpPr>
          <p:cNvPr id="4" name="Slide Number Placeholder 3"/>
          <p:cNvSpPr>
            <a:spLocks noGrp="1"/>
          </p:cNvSpPr>
          <p:nvPr>
            <p:ph type="sldNum" sz="quarter" idx="12"/>
          </p:nvPr>
        </p:nvSpPr>
        <p:spPr/>
        <p:txBody>
          <a:bodyPr/>
          <a:lstStyle/>
          <a:p>
            <a:fld id="{384BCD6E-3B89-4E2A-A293-BE3F82D99EA6}" type="slidenum">
              <a:rPr lang="ar-IQ" smtClean="0">
                <a:solidFill>
                  <a:srgbClr val="D1282E"/>
                </a:solidFill>
              </a:rPr>
              <a:pPr/>
              <a:t>‹#›</a:t>
            </a:fld>
            <a:endParaRPr lang="ar-IQ">
              <a:solidFill>
                <a:srgbClr val="D1282E"/>
              </a:solidFill>
            </a:endParaRPr>
          </a:p>
        </p:txBody>
      </p:sp>
    </p:spTree>
    <p:extLst>
      <p:ext uri="{BB962C8B-B14F-4D97-AF65-F5344CB8AC3E}">
        <p14:creationId xmlns:p14="http://schemas.microsoft.com/office/powerpoint/2010/main" val="1991831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37F5193-A259-4BE7-8224-E2AC36139262}" type="datetimeFigureOut">
              <a:rPr lang="ar-IQ" smtClean="0">
                <a:solidFill>
                  <a:srgbClr val="000000"/>
                </a:solidFill>
              </a:rPr>
              <a:pPr/>
              <a:t>07/05/1444</a:t>
            </a:fld>
            <a:endParaRPr lang="ar-IQ">
              <a:solidFill>
                <a:srgbClr val="000000"/>
              </a:solidFill>
            </a:endParaRPr>
          </a:p>
        </p:txBody>
      </p:sp>
      <p:sp>
        <p:nvSpPr>
          <p:cNvPr id="6" name="Footer Placeholder 5"/>
          <p:cNvSpPr>
            <a:spLocks noGrp="1"/>
          </p:cNvSpPr>
          <p:nvPr>
            <p:ph type="ftr" sz="quarter" idx="11"/>
          </p:nvPr>
        </p:nvSpPr>
        <p:spPr/>
        <p:txBody>
          <a:bodyPr/>
          <a:lstStyle/>
          <a:p>
            <a:endParaRPr lang="ar-IQ">
              <a:solidFill>
                <a:srgbClr val="000000"/>
              </a:solidFill>
            </a:endParaRPr>
          </a:p>
        </p:txBody>
      </p:sp>
      <p:sp>
        <p:nvSpPr>
          <p:cNvPr id="7" name="Slide Number Placeholder 6"/>
          <p:cNvSpPr>
            <a:spLocks noGrp="1"/>
          </p:cNvSpPr>
          <p:nvPr>
            <p:ph type="sldNum" sz="quarter" idx="12"/>
          </p:nvPr>
        </p:nvSpPr>
        <p:spPr/>
        <p:txBody>
          <a:bodyPr/>
          <a:lstStyle/>
          <a:p>
            <a:fld id="{384BCD6E-3B89-4E2A-A293-BE3F82D99EA6}" type="slidenum">
              <a:rPr lang="ar-IQ" smtClean="0">
                <a:solidFill>
                  <a:srgbClr val="D1282E"/>
                </a:solidFill>
              </a:rPr>
              <a:pPr/>
              <a:t>‹#›</a:t>
            </a:fld>
            <a:endParaRPr lang="ar-IQ">
              <a:solidFill>
                <a:srgbClr val="D1282E"/>
              </a:solidFill>
            </a:endParaRPr>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3613651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7BBFD5A-370F-4BB3-8F20-A77492CA0D35}"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AF4924D-1B8E-4E51-9046-E042C95CFDD5}" type="slidenum">
              <a:rPr lang="ar-IQ" smtClean="0"/>
              <a:t>‹#›</a:t>
            </a:fld>
            <a:endParaRPr lang="ar-IQ"/>
          </a:p>
        </p:txBody>
      </p:sp>
    </p:spTree>
    <p:extLst>
      <p:ext uri="{BB962C8B-B14F-4D97-AF65-F5344CB8AC3E}">
        <p14:creationId xmlns:p14="http://schemas.microsoft.com/office/powerpoint/2010/main" val="3459812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37F5193-A259-4BE7-8224-E2AC36139262}" type="datetimeFigureOut">
              <a:rPr lang="ar-IQ" smtClean="0">
                <a:solidFill>
                  <a:srgbClr val="000000"/>
                </a:solidFill>
              </a:rPr>
              <a:pPr/>
              <a:t>07/05/1444</a:t>
            </a:fld>
            <a:endParaRPr lang="ar-IQ">
              <a:solidFill>
                <a:srgbClr val="000000"/>
              </a:solidFill>
            </a:endParaRPr>
          </a:p>
        </p:txBody>
      </p:sp>
      <p:sp>
        <p:nvSpPr>
          <p:cNvPr id="6" name="Footer Placeholder 5"/>
          <p:cNvSpPr>
            <a:spLocks noGrp="1"/>
          </p:cNvSpPr>
          <p:nvPr>
            <p:ph type="ftr" sz="quarter" idx="11"/>
          </p:nvPr>
        </p:nvSpPr>
        <p:spPr/>
        <p:txBody>
          <a:bodyPr/>
          <a:lstStyle/>
          <a:p>
            <a:endParaRPr lang="ar-IQ">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384BCD6E-3B89-4E2A-A293-BE3F82D99EA6}" type="slidenum">
              <a:rPr lang="ar-IQ" smtClean="0">
                <a:solidFill>
                  <a:srgbClr val="000000"/>
                </a:solidFill>
              </a:rPr>
              <a:pPr/>
              <a:t>‹#›</a:t>
            </a:fld>
            <a:endParaRPr lang="ar-IQ">
              <a:solidFill>
                <a:srgbClr val="000000"/>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ar-SA" smtClean="0"/>
              <a:t>انقر لتحرير نمط العنوان الرئيسي</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600530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37F5193-A259-4BE7-8224-E2AC36139262}" type="datetimeFigureOut">
              <a:rPr lang="ar-IQ" smtClean="0">
                <a:solidFill>
                  <a:srgbClr val="000000"/>
                </a:solidFill>
              </a:rPr>
              <a:pPr/>
              <a:t>07/05/1444</a:t>
            </a:fld>
            <a:endParaRPr lang="ar-IQ">
              <a:solidFill>
                <a:srgbClr val="000000"/>
              </a:solidFill>
            </a:endParaRPr>
          </a:p>
        </p:txBody>
      </p:sp>
      <p:sp>
        <p:nvSpPr>
          <p:cNvPr id="5" name="Footer Placeholder 4"/>
          <p:cNvSpPr>
            <a:spLocks noGrp="1"/>
          </p:cNvSpPr>
          <p:nvPr>
            <p:ph type="ftr" sz="quarter" idx="11"/>
          </p:nvPr>
        </p:nvSpPr>
        <p:spPr/>
        <p:txBody>
          <a:bodyPr/>
          <a:lstStyle/>
          <a:p>
            <a:endParaRPr lang="ar-IQ">
              <a:solidFill>
                <a:srgbClr val="000000"/>
              </a:solidFill>
            </a:endParaRPr>
          </a:p>
        </p:txBody>
      </p:sp>
      <p:sp>
        <p:nvSpPr>
          <p:cNvPr id="6" name="Slide Number Placeholder 5"/>
          <p:cNvSpPr>
            <a:spLocks noGrp="1"/>
          </p:cNvSpPr>
          <p:nvPr>
            <p:ph type="sldNum" sz="quarter" idx="12"/>
          </p:nvPr>
        </p:nvSpPr>
        <p:spPr/>
        <p:txBody>
          <a:bodyPr/>
          <a:lstStyle/>
          <a:p>
            <a:fld id="{384BCD6E-3B89-4E2A-A293-BE3F82D99EA6}" type="slidenum">
              <a:rPr lang="ar-IQ" smtClean="0">
                <a:solidFill>
                  <a:srgbClr val="D1282E"/>
                </a:solidFill>
              </a:rPr>
              <a:pPr/>
              <a:t>‹#›</a:t>
            </a:fld>
            <a:endParaRPr lang="ar-IQ">
              <a:solidFill>
                <a:srgbClr val="D1282E"/>
              </a:solidFill>
            </a:endParaRPr>
          </a:p>
        </p:txBody>
      </p:sp>
    </p:spTree>
    <p:extLst>
      <p:ext uri="{BB962C8B-B14F-4D97-AF65-F5344CB8AC3E}">
        <p14:creationId xmlns:p14="http://schemas.microsoft.com/office/powerpoint/2010/main" val="3208907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37F5193-A259-4BE7-8224-E2AC36139262}" type="datetimeFigureOut">
              <a:rPr lang="ar-IQ" smtClean="0">
                <a:solidFill>
                  <a:srgbClr val="000000"/>
                </a:solidFill>
              </a:rPr>
              <a:pPr/>
              <a:t>07/05/1444</a:t>
            </a:fld>
            <a:endParaRPr lang="ar-IQ">
              <a:solidFill>
                <a:srgbClr val="000000"/>
              </a:solidFill>
            </a:endParaRPr>
          </a:p>
        </p:txBody>
      </p:sp>
      <p:sp>
        <p:nvSpPr>
          <p:cNvPr id="5" name="Footer Placeholder 4"/>
          <p:cNvSpPr>
            <a:spLocks noGrp="1"/>
          </p:cNvSpPr>
          <p:nvPr>
            <p:ph type="ftr" sz="quarter" idx="11"/>
          </p:nvPr>
        </p:nvSpPr>
        <p:spPr/>
        <p:txBody>
          <a:bodyPr/>
          <a:lstStyle/>
          <a:p>
            <a:endParaRPr lang="ar-IQ">
              <a:solidFill>
                <a:srgbClr val="000000"/>
              </a:solidFill>
            </a:endParaRPr>
          </a:p>
        </p:txBody>
      </p:sp>
      <p:sp>
        <p:nvSpPr>
          <p:cNvPr id="6" name="Slide Number Placeholder 5"/>
          <p:cNvSpPr>
            <a:spLocks noGrp="1"/>
          </p:cNvSpPr>
          <p:nvPr>
            <p:ph type="sldNum" sz="quarter" idx="12"/>
          </p:nvPr>
        </p:nvSpPr>
        <p:spPr/>
        <p:txBody>
          <a:bodyPr/>
          <a:lstStyle/>
          <a:p>
            <a:fld id="{384BCD6E-3B89-4E2A-A293-BE3F82D99EA6}" type="slidenum">
              <a:rPr lang="ar-IQ" smtClean="0">
                <a:solidFill>
                  <a:srgbClr val="D1282E"/>
                </a:solidFill>
              </a:rPr>
              <a:pPr/>
              <a:t>‹#›</a:t>
            </a:fld>
            <a:endParaRPr lang="ar-IQ">
              <a:solidFill>
                <a:srgbClr val="D1282E"/>
              </a:solidFill>
            </a:endParaRPr>
          </a:p>
        </p:txBody>
      </p:sp>
    </p:spTree>
    <p:extLst>
      <p:ext uri="{BB962C8B-B14F-4D97-AF65-F5344CB8AC3E}">
        <p14:creationId xmlns:p14="http://schemas.microsoft.com/office/powerpoint/2010/main" val="85233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7BBFD5A-370F-4BB3-8F20-A77492CA0D35}"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AF4924D-1B8E-4E51-9046-E042C95CFDD5}" type="slidenum">
              <a:rPr lang="ar-IQ" smtClean="0"/>
              <a:t>‹#›</a:t>
            </a:fld>
            <a:endParaRPr lang="ar-IQ"/>
          </a:p>
        </p:txBody>
      </p:sp>
    </p:spTree>
    <p:extLst>
      <p:ext uri="{BB962C8B-B14F-4D97-AF65-F5344CB8AC3E}">
        <p14:creationId xmlns:p14="http://schemas.microsoft.com/office/powerpoint/2010/main" val="3948619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17BBFD5A-370F-4BB3-8F20-A77492CA0D35}"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AF4924D-1B8E-4E51-9046-E042C95CFDD5}" type="slidenum">
              <a:rPr lang="ar-IQ" smtClean="0"/>
              <a:t>‹#›</a:t>
            </a:fld>
            <a:endParaRPr lang="ar-IQ"/>
          </a:p>
        </p:txBody>
      </p:sp>
    </p:spTree>
    <p:extLst>
      <p:ext uri="{BB962C8B-B14F-4D97-AF65-F5344CB8AC3E}">
        <p14:creationId xmlns:p14="http://schemas.microsoft.com/office/powerpoint/2010/main" val="3909196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17BBFD5A-370F-4BB3-8F20-A77492CA0D35}" type="datetimeFigureOut">
              <a:rPr lang="ar-IQ" smtClean="0"/>
              <a:t>07/05/1444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EAF4924D-1B8E-4E51-9046-E042C95CFDD5}" type="slidenum">
              <a:rPr lang="ar-IQ" smtClean="0"/>
              <a:t>‹#›</a:t>
            </a:fld>
            <a:endParaRPr lang="ar-IQ"/>
          </a:p>
        </p:txBody>
      </p:sp>
    </p:spTree>
    <p:extLst>
      <p:ext uri="{BB962C8B-B14F-4D97-AF65-F5344CB8AC3E}">
        <p14:creationId xmlns:p14="http://schemas.microsoft.com/office/powerpoint/2010/main" val="211469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17BBFD5A-370F-4BB3-8F20-A77492CA0D35}" type="datetimeFigureOut">
              <a:rPr lang="ar-IQ" smtClean="0"/>
              <a:t>07/05/1444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EAF4924D-1B8E-4E51-9046-E042C95CFDD5}" type="slidenum">
              <a:rPr lang="ar-IQ" smtClean="0"/>
              <a:t>‹#›</a:t>
            </a:fld>
            <a:endParaRPr lang="ar-IQ"/>
          </a:p>
        </p:txBody>
      </p:sp>
    </p:spTree>
    <p:extLst>
      <p:ext uri="{BB962C8B-B14F-4D97-AF65-F5344CB8AC3E}">
        <p14:creationId xmlns:p14="http://schemas.microsoft.com/office/powerpoint/2010/main" val="2480838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7BBFD5A-370F-4BB3-8F20-A77492CA0D35}" type="datetimeFigureOut">
              <a:rPr lang="ar-IQ" smtClean="0"/>
              <a:t>07/05/1444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EAF4924D-1B8E-4E51-9046-E042C95CFDD5}" type="slidenum">
              <a:rPr lang="ar-IQ" smtClean="0"/>
              <a:t>‹#›</a:t>
            </a:fld>
            <a:endParaRPr lang="ar-IQ"/>
          </a:p>
        </p:txBody>
      </p:sp>
    </p:spTree>
    <p:extLst>
      <p:ext uri="{BB962C8B-B14F-4D97-AF65-F5344CB8AC3E}">
        <p14:creationId xmlns:p14="http://schemas.microsoft.com/office/powerpoint/2010/main" val="1800572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7BBFD5A-370F-4BB3-8F20-A77492CA0D35}"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AF4924D-1B8E-4E51-9046-E042C95CFDD5}" type="slidenum">
              <a:rPr lang="ar-IQ" smtClean="0"/>
              <a:t>‹#›</a:t>
            </a:fld>
            <a:endParaRPr lang="ar-IQ"/>
          </a:p>
        </p:txBody>
      </p:sp>
    </p:spTree>
    <p:extLst>
      <p:ext uri="{BB962C8B-B14F-4D97-AF65-F5344CB8AC3E}">
        <p14:creationId xmlns:p14="http://schemas.microsoft.com/office/powerpoint/2010/main" val="3294164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7BBFD5A-370F-4BB3-8F20-A77492CA0D35}"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AF4924D-1B8E-4E51-9046-E042C95CFDD5}" type="slidenum">
              <a:rPr lang="ar-IQ" smtClean="0"/>
              <a:t>‹#›</a:t>
            </a:fld>
            <a:endParaRPr lang="ar-IQ"/>
          </a:p>
        </p:txBody>
      </p:sp>
    </p:spTree>
    <p:extLst>
      <p:ext uri="{BB962C8B-B14F-4D97-AF65-F5344CB8AC3E}">
        <p14:creationId xmlns:p14="http://schemas.microsoft.com/office/powerpoint/2010/main" val="180870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7BBFD5A-370F-4BB3-8F20-A77492CA0D35}" type="datetimeFigureOut">
              <a:rPr lang="ar-IQ" smtClean="0"/>
              <a:t>07/05/1444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AF4924D-1B8E-4E51-9046-E042C95CFDD5}" type="slidenum">
              <a:rPr lang="ar-IQ" smtClean="0"/>
              <a:t>‹#›</a:t>
            </a:fld>
            <a:endParaRPr lang="ar-IQ"/>
          </a:p>
        </p:txBody>
      </p:sp>
    </p:spTree>
    <p:extLst>
      <p:ext uri="{BB962C8B-B14F-4D97-AF65-F5344CB8AC3E}">
        <p14:creationId xmlns:p14="http://schemas.microsoft.com/office/powerpoint/2010/main" val="1294425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37F5193-A259-4BE7-8224-E2AC36139262}" type="datetimeFigureOut">
              <a:rPr lang="ar-IQ" smtClean="0">
                <a:solidFill>
                  <a:srgbClr val="000000"/>
                </a:solidFill>
              </a:rPr>
              <a:pPr/>
              <a:t>07/05/1444</a:t>
            </a:fld>
            <a:endParaRPr lang="ar-IQ">
              <a:solidFill>
                <a:srgbClr val="000000"/>
              </a:solidFill>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ar-IQ">
              <a:solidFill>
                <a:srgbClr val="000000"/>
              </a:solidFill>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384BCD6E-3B89-4E2A-A293-BE3F82D99EA6}" type="slidenum">
              <a:rPr lang="ar-IQ" smtClean="0">
                <a:solidFill>
                  <a:srgbClr val="D1282E"/>
                </a:solidFill>
              </a:rPr>
              <a:pPr/>
              <a:t>‹#›</a:t>
            </a:fld>
            <a:endParaRPr lang="ar-IQ">
              <a:solidFill>
                <a:srgbClr val="D1282E"/>
              </a:solidFill>
            </a:endParaRP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6318726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51520" y="338328"/>
            <a:ext cx="8435280" cy="3522720"/>
          </a:xfr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a:bodyPr>
          <a:lstStyle/>
          <a:p>
            <a:pPr lvl="0" algn="ctr">
              <a:spcBef>
                <a:spcPct val="20000"/>
              </a:spcBef>
            </a:pPr>
            <a:r>
              <a:rPr lang="ar-IQ" sz="3200" dirty="0">
                <a:solidFill>
                  <a:srgbClr val="073E87"/>
                </a:solidFill>
                <a:ea typeface="+mn-ea"/>
              </a:rPr>
              <a:t>وزارة التعليم العالي والبحث العلمي</a:t>
            </a:r>
            <a:br>
              <a:rPr lang="ar-IQ" sz="3200" dirty="0">
                <a:solidFill>
                  <a:srgbClr val="073E87"/>
                </a:solidFill>
                <a:ea typeface="+mn-ea"/>
              </a:rPr>
            </a:br>
            <a:r>
              <a:rPr lang="ar-IQ" sz="3200" dirty="0">
                <a:solidFill>
                  <a:srgbClr val="073E87"/>
                </a:solidFill>
                <a:ea typeface="+mn-ea"/>
              </a:rPr>
              <a:t>جامعة ديالى </a:t>
            </a:r>
            <a:br>
              <a:rPr lang="ar-IQ" sz="3200" dirty="0">
                <a:solidFill>
                  <a:srgbClr val="073E87"/>
                </a:solidFill>
                <a:ea typeface="+mn-ea"/>
              </a:rPr>
            </a:br>
            <a:r>
              <a:rPr lang="ar-IQ" sz="3200" dirty="0">
                <a:solidFill>
                  <a:srgbClr val="073E87"/>
                </a:solidFill>
                <a:ea typeface="+mn-ea"/>
              </a:rPr>
              <a:t>كلية التربية للعلوم الانسانية</a:t>
            </a:r>
            <a:br>
              <a:rPr lang="ar-IQ" sz="3200" dirty="0">
                <a:solidFill>
                  <a:srgbClr val="073E87"/>
                </a:solidFill>
                <a:ea typeface="+mn-ea"/>
              </a:rPr>
            </a:br>
            <a:r>
              <a:rPr lang="ar-IQ" sz="3200" dirty="0">
                <a:solidFill>
                  <a:srgbClr val="073E87"/>
                </a:solidFill>
                <a:ea typeface="+mn-ea"/>
              </a:rPr>
              <a:t>قسم الجغرافية </a:t>
            </a:r>
            <a:br>
              <a:rPr lang="ar-IQ" sz="3200" dirty="0">
                <a:solidFill>
                  <a:srgbClr val="073E87"/>
                </a:solidFill>
                <a:ea typeface="+mn-ea"/>
              </a:rPr>
            </a:br>
            <a:r>
              <a:rPr lang="ar-IQ" sz="3200" dirty="0">
                <a:solidFill>
                  <a:srgbClr val="073E87"/>
                </a:solidFill>
                <a:ea typeface="+mn-ea"/>
              </a:rPr>
              <a:t/>
            </a:r>
            <a:br>
              <a:rPr lang="ar-IQ" sz="3200" dirty="0">
                <a:solidFill>
                  <a:srgbClr val="073E87"/>
                </a:solidFill>
                <a:ea typeface="+mn-ea"/>
              </a:rPr>
            </a:br>
            <a:r>
              <a:rPr lang="ar-IQ" sz="3200" dirty="0">
                <a:solidFill>
                  <a:srgbClr val="073E87"/>
                </a:solidFill>
                <a:ea typeface="+mn-ea"/>
              </a:rPr>
              <a:t>العام </a:t>
            </a:r>
            <a:r>
              <a:rPr lang="ar-IQ" sz="3200" dirty="0" smtClean="0">
                <a:solidFill>
                  <a:srgbClr val="073E87"/>
                </a:solidFill>
                <a:ea typeface="+mn-ea"/>
              </a:rPr>
              <a:t>2022 -2022</a:t>
            </a:r>
            <a:endParaRPr lang="ar-IQ" sz="3200" dirty="0">
              <a:solidFill>
                <a:srgbClr val="073E87"/>
              </a:solidFill>
              <a:ea typeface="+mn-ea"/>
            </a:endParaRPr>
          </a:p>
        </p:txBody>
      </p:sp>
      <p:sp>
        <p:nvSpPr>
          <p:cNvPr id="5" name="عنصر نائب للمحتوى 4"/>
          <p:cNvSpPr>
            <a:spLocks noGrp="1"/>
          </p:cNvSpPr>
          <p:nvPr>
            <p:ph idx="1"/>
          </p:nvPr>
        </p:nvSpPr>
        <p:spPr>
          <a:xfrm>
            <a:off x="872067" y="4149080"/>
            <a:ext cx="7408333" cy="2160240"/>
          </a:xfrm>
        </p:spPr>
        <p:style>
          <a:lnRef idx="2">
            <a:schemeClr val="accent2"/>
          </a:lnRef>
          <a:fillRef idx="1">
            <a:schemeClr val="lt1"/>
          </a:fillRef>
          <a:effectRef idx="0">
            <a:schemeClr val="accent2"/>
          </a:effectRef>
          <a:fontRef idx="minor">
            <a:schemeClr val="dk1"/>
          </a:fontRef>
        </p:style>
        <p:txBody>
          <a:bodyPr>
            <a:normAutofit/>
          </a:bodyPr>
          <a:lstStyle/>
          <a:p>
            <a:pPr marL="0" lvl="0" indent="0" algn="ctr">
              <a:buClr>
                <a:srgbClr val="31B6FD"/>
              </a:buClr>
              <a:buNone/>
            </a:pPr>
            <a:r>
              <a:rPr lang="ar-IQ" sz="3200" dirty="0" smtClean="0">
                <a:solidFill>
                  <a:srgbClr val="073E87"/>
                </a:solidFill>
              </a:rPr>
              <a:t>المرحلة الثانية/ جغرافية السكان</a:t>
            </a:r>
            <a:endParaRPr lang="ar-IQ" sz="3200" dirty="0">
              <a:solidFill>
                <a:srgbClr val="073E87"/>
              </a:solidFill>
            </a:endParaRPr>
          </a:p>
          <a:p>
            <a:pPr lvl="0" algn="ctr">
              <a:spcAft>
                <a:spcPts val="0"/>
              </a:spcAft>
              <a:buClr>
                <a:srgbClr val="31B6FD"/>
              </a:buClr>
              <a:buSzPct val="100000"/>
            </a:pPr>
            <a:r>
              <a:rPr lang="ar-IQ" sz="3200" b="0" dirty="0" err="1">
                <a:solidFill>
                  <a:srgbClr val="073E87"/>
                </a:solidFill>
                <a:latin typeface="Candara"/>
              </a:rPr>
              <a:t>أ.م.د</a:t>
            </a:r>
            <a:r>
              <a:rPr lang="ar-IQ" sz="3200" b="0" dirty="0">
                <a:solidFill>
                  <a:srgbClr val="073E87"/>
                </a:solidFill>
                <a:latin typeface="Candara"/>
              </a:rPr>
              <a:t>. وسام وهيب مهدي</a:t>
            </a:r>
          </a:p>
          <a:p>
            <a:pPr lvl="0" algn="ctr">
              <a:spcAft>
                <a:spcPts val="0"/>
              </a:spcAft>
              <a:buClr>
                <a:srgbClr val="31B6FD"/>
              </a:buClr>
              <a:buSzPct val="100000"/>
            </a:pPr>
            <a:endParaRPr lang="ar-IQ" sz="3200" b="0" dirty="0" smtClean="0">
              <a:solidFill>
                <a:srgbClr val="073E87"/>
              </a:solidFill>
              <a:latin typeface="Candara"/>
            </a:endParaRPr>
          </a:p>
          <a:p>
            <a:pPr marL="0" indent="0" algn="ctr">
              <a:buNone/>
            </a:pPr>
            <a:endParaRPr lang="ar-IQ" sz="32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214" y="476672"/>
            <a:ext cx="1295400" cy="143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صورة 5"/>
          <p:cNvPicPr/>
          <p:nvPr/>
        </p:nvPicPr>
        <p:blipFill>
          <a:blip r:embed="rId3"/>
          <a:stretch>
            <a:fillRect/>
          </a:stretch>
        </p:blipFill>
        <p:spPr>
          <a:xfrm>
            <a:off x="467544" y="476672"/>
            <a:ext cx="1657350" cy="1704975"/>
          </a:xfrm>
          <a:prstGeom prst="rect">
            <a:avLst/>
          </a:prstGeom>
        </p:spPr>
      </p:pic>
    </p:spTree>
    <p:extLst>
      <p:ext uri="{BB962C8B-B14F-4D97-AF65-F5344CB8AC3E}">
        <p14:creationId xmlns:p14="http://schemas.microsoft.com/office/powerpoint/2010/main" val="1411206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864096"/>
          </a:xfrm>
        </p:spPr>
        <p:style>
          <a:lnRef idx="1">
            <a:schemeClr val="accent3"/>
          </a:lnRef>
          <a:fillRef idx="2">
            <a:schemeClr val="accent3"/>
          </a:fillRef>
          <a:effectRef idx="1">
            <a:schemeClr val="accent3"/>
          </a:effectRef>
          <a:fontRef idx="minor">
            <a:schemeClr val="dk1"/>
          </a:fontRef>
        </p:style>
        <p:txBody>
          <a:bodyPr/>
          <a:lstStyle/>
          <a:p>
            <a:r>
              <a:rPr lang="ar-IQ" dirty="0" smtClean="0"/>
              <a:t>العوامل المؤثرة في تباين الخصوبة</a:t>
            </a:r>
            <a:endParaRPr lang="ar-IQ" dirty="0"/>
          </a:p>
        </p:txBody>
      </p:sp>
      <p:sp>
        <p:nvSpPr>
          <p:cNvPr id="3" name="عنصر نائب للمحتوى 2"/>
          <p:cNvSpPr>
            <a:spLocks noGrp="1"/>
          </p:cNvSpPr>
          <p:nvPr>
            <p:ph idx="1"/>
          </p:nvPr>
        </p:nvSpPr>
        <p:spPr>
          <a:xfrm>
            <a:off x="457200" y="1196752"/>
            <a:ext cx="8229600" cy="5184576"/>
          </a:xfrm>
        </p:spPr>
        <p:style>
          <a:lnRef idx="2">
            <a:schemeClr val="accent3"/>
          </a:lnRef>
          <a:fillRef idx="1">
            <a:schemeClr val="lt1"/>
          </a:fillRef>
          <a:effectRef idx="0">
            <a:schemeClr val="accent3"/>
          </a:effectRef>
          <a:fontRef idx="minor">
            <a:schemeClr val="dk1"/>
          </a:fontRef>
        </p:style>
        <p:txBody>
          <a:bodyPr>
            <a:normAutofit fontScale="92500"/>
          </a:bodyPr>
          <a:lstStyle/>
          <a:p>
            <a:pPr algn="just"/>
            <a:r>
              <a:rPr lang="ar-IQ" sz="2800" dirty="0" smtClean="0"/>
              <a:t>تختلف الخصوبة بين دول العالم اختلافا كبيرا في الوقت والمكان اذ ترتفع معدلات الخصوبة في الدول النامية وتنخفض في الدول المتقدمة ويعزى سبب تباين معدلات الخصوبة سواء على مستوى العالم او على مستوى الدولة الى عوامل متداخلة اقتصادية واجتماعية وسياسية ابرزها ما يأتي :</a:t>
            </a:r>
          </a:p>
          <a:p>
            <a:pPr algn="just"/>
            <a:r>
              <a:rPr lang="ar-IQ" sz="2800" dirty="0" smtClean="0"/>
              <a:t>اولا: نظرة المعتقدات الدينية للخصوبة.</a:t>
            </a:r>
          </a:p>
          <a:p>
            <a:pPr algn="just"/>
            <a:r>
              <a:rPr lang="ar-IQ" sz="2800" dirty="0" smtClean="0"/>
              <a:t>ثانيا: تحديد النسل.</a:t>
            </a:r>
          </a:p>
          <a:p>
            <a:pPr algn="just"/>
            <a:r>
              <a:rPr lang="ar-IQ" sz="2800" dirty="0" smtClean="0"/>
              <a:t>ثالثا : عمر الزواج للمرأة وطول مدة المعاشرة الزواجية.</a:t>
            </a:r>
          </a:p>
          <a:p>
            <a:pPr algn="just"/>
            <a:r>
              <a:rPr lang="ar-IQ" sz="2800" dirty="0" smtClean="0"/>
              <a:t>رابعا: اطالة مرحلة الرضاعة.</a:t>
            </a:r>
          </a:p>
          <a:p>
            <a:pPr algn="just"/>
            <a:r>
              <a:rPr lang="ar-IQ" sz="2800" dirty="0" smtClean="0"/>
              <a:t>خامسا: التوائم.</a:t>
            </a:r>
          </a:p>
          <a:p>
            <a:pPr algn="just"/>
            <a:r>
              <a:rPr lang="ar-IQ" sz="2800" dirty="0" smtClean="0"/>
              <a:t>سادسا: سياسة الدولة السكانية.</a:t>
            </a:r>
          </a:p>
          <a:p>
            <a:pPr marL="0" indent="0" algn="just">
              <a:buNone/>
            </a:pPr>
            <a:r>
              <a:rPr lang="ar-IQ" sz="2800" dirty="0" smtClean="0"/>
              <a:t>وسنركز في دراستنا عن العامل الاول نظرة المعتقدات الدينية للخصوبة.</a:t>
            </a:r>
          </a:p>
          <a:p>
            <a:pPr algn="just"/>
            <a:endParaRPr lang="ar-IQ" dirty="0"/>
          </a:p>
        </p:txBody>
      </p:sp>
    </p:spTree>
    <p:extLst>
      <p:ext uri="{BB962C8B-B14F-4D97-AF65-F5344CB8AC3E}">
        <p14:creationId xmlns:p14="http://schemas.microsoft.com/office/powerpoint/2010/main" val="2356532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style>
          <a:lnRef idx="1">
            <a:schemeClr val="accent2"/>
          </a:lnRef>
          <a:fillRef idx="2">
            <a:schemeClr val="accent2"/>
          </a:fillRef>
          <a:effectRef idx="1">
            <a:schemeClr val="accent2"/>
          </a:effectRef>
          <a:fontRef idx="minor">
            <a:schemeClr val="dk1"/>
          </a:fontRef>
        </p:style>
        <p:txBody>
          <a:bodyPr>
            <a:normAutofit/>
          </a:bodyPr>
          <a:lstStyle/>
          <a:p>
            <a:r>
              <a:rPr lang="ar-IQ" sz="4000" dirty="0" smtClean="0"/>
              <a:t>اولا: نظرة المعتقدات الدينية للخصوبة</a:t>
            </a:r>
            <a:endParaRPr lang="ar-IQ" sz="4000" dirty="0"/>
          </a:p>
        </p:txBody>
      </p:sp>
      <p:sp>
        <p:nvSpPr>
          <p:cNvPr id="3" name="عنصر نائب للمحتوى 2"/>
          <p:cNvSpPr>
            <a:spLocks noGrp="1"/>
          </p:cNvSpPr>
          <p:nvPr>
            <p:ph idx="1"/>
          </p:nvPr>
        </p:nvSpPr>
        <p:spPr>
          <a:xfrm>
            <a:off x="457200" y="1556792"/>
            <a:ext cx="8229600" cy="4824536"/>
          </a:xfr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lnSpcReduction="10000"/>
          </a:bodyPr>
          <a:lstStyle/>
          <a:p>
            <a:pPr algn="just"/>
            <a:r>
              <a:rPr lang="ar-IQ" dirty="0" smtClean="0"/>
              <a:t>هناك عدد من الاديان المعروفة التي تدين بها غالبية سكان العالم اذ لهذه الاديان وجهات نظر بشأن الخصوبة مما يؤثر على معدلات الخصوبة بين دول العالم تبعا لوجهة نظر الديانة , ومن هذه الاديان هي:-</a:t>
            </a:r>
          </a:p>
          <a:p>
            <a:pPr marL="514350" indent="-514350">
              <a:buFont typeface="+mj-lt"/>
              <a:buAutoNum type="arabicPeriod"/>
            </a:pPr>
            <a:r>
              <a:rPr lang="ar-IQ" dirty="0" smtClean="0"/>
              <a:t>المسيحية</a:t>
            </a:r>
          </a:p>
          <a:p>
            <a:pPr marL="514350" indent="-514350">
              <a:buFont typeface="+mj-lt"/>
              <a:buAutoNum type="arabicPeriod"/>
            </a:pPr>
            <a:r>
              <a:rPr lang="ar-IQ" dirty="0" smtClean="0"/>
              <a:t>الاسلام</a:t>
            </a:r>
          </a:p>
          <a:p>
            <a:pPr marL="514350" indent="-514350">
              <a:buFont typeface="+mj-lt"/>
              <a:buAutoNum type="arabicPeriod"/>
            </a:pPr>
            <a:r>
              <a:rPr lang="ar-IQ" dirty="0" smtClean="0"/>
              <a:t>الهندوسية</a:t>
            </a:r>
          </a:p>
          <a:p>
            <a:pPr marL="514350" indent="-514350">
              <a:buFont typeface="+mj-lt"/>
              <a:buAutoNum type="arabicPeriod"/>
            </a:pPr>
            <a:r>
              <a:rPr lang="ar-IQ" dirty="0" smtClean="0"/>
              <a:t>البوذية</a:t>
            </a:r>
          </a:p>
          <a:p>
            <a:pPr marL="514350" indent="-514350">
              <a:buFont typeface="+mj-lt"/>
              <a:buAutoNum type="arabicPeriod"/>
            </a:pPr>
            <a:r>
              <a:rPr lang="ar-IQ" dirty="0" smtClean="0"/>
              <a:t>اليهودية</a:t>
            </a:r>
            <a:endParaRPr lang="ar-IQ" dirty="0"/>
          </a:p>
        </p:txBody>
      </p:sp>
    </p:spTree>
    <p:extLst>
      <p:ext uri="{BB962C8B-B14F-4D97-AF65-F5344CB8AC3E}">
        <p14:creationId xmlns:p14="http://schemas.microsoft.com/office/powerpoint/2010/main" val="3266522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ar-IQ" dirty="0" smtClean="0"/>
              <a:t>1- المسيحية</a:t>
            </a:r>
            <a:endParaRPr lang="ar-IQ" dirty="0"/>
          </a:p>
        </p:txBody>
      </p:sp>
      <p:sp>
        <p:nvSpPr>
          <p:cNvPr id="3" name="عنصر نائب للمحتوى 2"/>
          <p:cNvSpPr>
            <a:spLocks noGrp="1"/>
          </p:cNvSpPr>
          <p:nvPr>
            <p:ph idx="1"/>
          </p:nvPr>
        </p:nvSpPr>
        <p:spPr>
          <a:xfrm>
            <a:off x="251520" y="980728"/>
            <a:ext cx="8640960" cy="5616624"/>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just"/>
            <a:r>
              <a:rPr lang="ar-IQ" sz="2800" dirty="0" smtClean="0"/>
              <a:t>حصل تطور في موقف الكنائس المسيحية تجاه تحديد النسل وتنظيم الاسرة فكان الهدف من الزواج في الماضي هو انجاب الاطفال وان اي تدخل صناعي في هذه العملية يتعارض مع الدين لكن في غضون 50 سنة الماضية غيرت معظم الكنائس البروتستانتية موقفها كما عدلت الكنائس الكاثوليكية موقفها بعض الشيء استجابة للتحولات التي شهدتها المجتمعات المسيحية في شتى المجلات الحضارية على الرغم من وجود اختلاف في مواقف الكنائس بشان تحديد النسل الا انها متفقة في الاساس الطوعي لتنظيم الاسرة ومسؤولية الابوين في ايجاد الجوانب الروحية والعاطفية والرفاهية للأسرة, واول قرار سمح بتحديد النسل صدر عن الكنيسة الأنغليكانية عند حضور مؤتمر لا مبث سنة 1930 وقد توخى المؤتمر الغرض الاخلاقي لتحديد النسل او تجنبه فقد تحفظ بشان الكف عن منع الحمل التام لكنه وافق على استعمال طرق اخرى لمنع الحمل. اما الكنيسة الرومانية الكاثوليكية فتعد الاطفال تقليدا للبركة العليا للزواج وفي 1930 اصدر البابا منشورا يتضمن الموقف الحاد باعتبار طرق من الحمل الاصطناعية غير اخلاقية وبعد دراسة الطبيب الياباني حصل تغير في موقف الكنيسة وسمح بتحديد الاطفال.</a:t>
            </a:r>
            <a:endParaRPr lang="ar-IQ" sz="2800" dirty="0"/>
          </a:p>
        </p:txBody>
      </p:sp>
    </p:spTree>
    <p:extLst>
      <p:ext uri="{BB962C8B-B14F-4D97-AF65-F5344CB8AC3E}">
        <p14:creationId xmlns:p14="http://schemas.microsoft.com/office/powerpoint/2010/main" val="918471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720080"/>
          </a:xfrm>
        </p:spPr>
        <p:style>
          <a:lnRef idx="1">
            <a:schemeClr val="accent5"/>
          </a:lnRef>
          <a:fillRef idx="2">
            <a:schemeClr val="accent5"/>
          </a:fillRef>
          <a:effectRef idx="1">
            <a:schemeClr val="accent5"/>
          </a:effectRef>
          <a:fontRef idx="minor">
            <a:schemeClr val="dk1"/>
          </a:fontRef>
        </p:style>
        <p:txBody>
          <a:bodyPr>
            <a:normAutofit/>
          </a:bodyPr>
          <a:lstStyle/>
          <a:p>
            <a:r>
              <a:rPr lang="ar-IQ" sz="4000" dirty="0" smtClean="0"/>
              <a:t>2- الاسلام</a:t>
            </a:r>
            <a:endParaRPr lang="ar-IQ" sz="4000" dirty="0"/>
          </a:p>
        </p:txBody>
      </p:sp>
      <p:sp>
        <p:nvSpPr>
          <p:cNvPr id="3" name="عنصر نائب للمحتوى 2"/>
          <p:cNvSpPr>
            <a:spLocks noGrp="1"/>
          </p:cNvSpPr>
          <p:nvPr>
            <p:ph idx="1"/>
          </p:nvPr>
        </p:nvSpPr>
        <p:spPr>
          <a:xfrm>
            <a:off x="251520" y="1052736"/>
            <a:ext cx="8640960" cy="5616624"/>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algn="just"/>
            <a:r>
              <a:rPr lang="ar-IQ" sz="2800" dirty="0" smtClean="0"/>
              <a:t>حث الاسلام على الزواج و كثرة الانجاب ويؤيد ذلك ق</a:t>
            </a:r>
            <a:r>
              <a:rPr lang="ar-IQ" sz="2800" dirty="0" smtClean="0">
                <a:solidFill>
                  <a:srgbClr val="FF0000"/>
                </a:solidFill>
              </a:rPr>
              <a:t>وله تعالى ( وانكحوا الايامى منكم والصالحين من عبادكم وامائكم ان يكونوا فقراء يغنهم الله من فضله والله واسع عليم) صدق الله العظيم, سورة النور, الآية 32</a:t>
            </a:r>
            <a:r>
              <a:rPr lang="ar-IQ" sz="2800" dirty="0" smtClean="0"/>
              <a:t>, كما سمح الاسلام بتعدد الزوجات فيحق للرجل الزواج من اربع زوجات واكد ضرورة المساوات بينهن كما لم يحبذ الطلاق نظرا للمساوئ الاجتماعية الناجمة عن تفكك الاسرة, الا ان الانفجار السكاني الذي شهدته بعض الدول الاسلامية كمصر وباكستان وبنغلادش وإندونيسيا دفع فقهاء المسلمين الى البحث عن نصوص وشواهد سواء في القران الكريم او في السنة النبوية الشريفة التي تفضل تحديد الاسرة طواعية لإيجاد التوازن في حجم الاسرة وامكاناتها المادية فالنمو السكاني محبذ اذا ما رافقته زيادة موازية في الدخل, كما ان خوف المرأة على زوال جمالها او يكون الرجل فقيرا جدا مثل هذه القضايا مدعمة بأسباب ديموغرافية لذلك اجابت لجنة الفتوى في جامعة الازهر بالقاهرة سنة 1953 على احد الاسئلة ان استعمال منع الحمل مؤقتا غير محرم في الدين الاسلامي وخاصة اذا كان </a:t>
            </a:r>
            <a:r>
              <a:rPr lang="ar-IQ" sz="2600" dirty="0" smtClean="0">
                <a:solidFill>
                  <a:prstClr val="black"/>
                </a:solidFill>
              </a:rPr>
              <a:t>تكرار الحمل </a:t>
            </a:r>
            <a:r>
              <a:rPr lang="ar-IQ" sz="2600" dirty="0">
                <a:solidFill>
                  <a:prstClr val="black"/>
                </a:solidFill>
              </a:rPr>
              <a:t>يضعف المرأة بسبب قصر </a:t>
            </a:r>
            <a:r>
              <a:rPr lang="ar-IQ" sz="2600" dirty="0" smtClean="0">
                <a:solidFill>
                  <a:prstClr val="black"/>
                </a:solidFill>
              </a:rPr>
              <a:t>المدة اللازمة لراحتها, كما حرم الاسلام الاجهاض المتعمد وكذلك قتل الاطفال.</a:t>
            </a:r>
            <a:endParaRPr lang="ar-IQ" sz="2800" dirty="0"/>
          </a:p>
        </p:txBody>
      </p:sp>
    </p:spTree>
    <p:extLst>
      <p:ext uri="{BB962C8B-B14F-4D97-AF65-F5344CB8AC3E}">
        <p14:creationId xmlns:p14="http://schemas.microsoft.com/office/powerpoint/2010/main" val="353794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style>
          <a:lnRef idx="1">
            <a:schemeClr val="dk1"/>
          </a:lnRef>
          <a:fillRef idx="2">
            <a:schemeClr val="dk1"/>
          </a:fillRef>
          <a:effectRef idx="1">
            <a:schemeClr val="dk1"/>
          </a:effectRef>
          <a:fontRef idx="minor">
            <a:schemeClr val="dk1"/>
          </a:fontRef>
        </p:style>
        <p:txBody>
          <a:bodyPr/>
          <a:lstStyle/>
          <a:p>
            <a:r>
              <a:rPr lang="ar-IQ" dirty="0" smtClean="0"/>
              <a:t>3- الهندوسية</a:t>
            </a:r>
            <a:endParaRPr lang="ar-IQ" dirty="0"/>
          </a:p>
        </p:txBody>
      </p:sp>
      <p:sp>
        <p:nvSpPr>
          <p:cNvPr id="3" name="عنصر نائب للمحتوى 2"/>
          <p:cNvSpPr>
            <a:spLocks noGrp="1"/>
          </p:cNvSpPr>
          <p:nvPr>
            <p:ph idx="1"/>
          </p:nvPr>
        </p:nvSpPr>
        <p:spPr>
          <a:xfrm>
            <a:off x="323528" y="1196752"/>
            <a:ext cx="8496944" cy="5256584"/>
          </a:xfrm>
        </p:spPr>
        <p:style>
          <a:lnRef idx="2">
            <a:schemeClr val="dk1"/>
          </a:lnRef>
          <a:fillRef idx="1">
            <a:schemeClr val="lt1"/>
          </a:fillRef>
          <a:effectRef idx="0">
            <a:schemeClr val="dk1"/>
          </a:effectRef>
          <a:fontRef idx="minor">
            <a:schemeClr val="dk1"/>
          </a:fontRef>
        </p:style>
        <p:txBody>
          <a:bodyPr>
            <a:normAutofit/>
          </a:bodyPr>
          <a:lstStyle/>
          <a:p>
            <a:pPr algn="just"/>
            <a:r>
              <a:rPr lang="ar-IQ" sz="2800" dirty="0" smtClean="0"/>
              <a:t>تنتشر بصورة رئيسة في الهند وبنسبة 90% من الهندوس في العالم كما توجد في بعض الدول المجاورة لها, هناك عدة امور مشجعة للخصوبة في الهندوسية ترتبط نظرة الذكر الاساسية في الحياة الاعتقاد بتناسخ الارواح مما يقتضي على الابناء الصلاة من اجل اجدادهم لكي يخلصوهم من الجحيم, من جهة اخرى هناك عنصر زهدي في الديانة الهندوسية يتمثل بالإنسان المثالي هو </a:t>
            </a:r>
            <a:r>
              <a:rPr lang="ar-IQ" sz="2800" dirty="0" err="1" smtClean="0"/>
              <a:t>يوغي</a:t>
            </a:r>
            <a:r>
              <a:rPr lang="ar-IQ" sz="2800" dirty="0" smtClean="0"/>
              <a:t> او الراهب الجوال المنعزل والمنقطع عن العالم. ان الضغط السكاني في الهند مشكلة حديثة نوعا ما  فقد اشار كار </a:t>
            </a:r>
            <a:r>
              <a:rPr lang="ar-IQ" sz="2800" dirty="0" err="1" smtClean="0"/>
              <a:t>ساوندرز</a:t>
            </a:r>
            <a:r>
              <a:rPr lang="ar-IQ" sz="2800" dirty="0" smtClean="0"/>
              <a:t> الى عوامل اثرت في انخفاض سكان الهند سابقا منها ارتفاع وفيات الاطفال والامهات ومنع زواج الارامل, ومع ذلك فان القيود الاجتماعية المفروضة على الخصوبة قد خفت وطأتها في السنوات الاخيرة مما ادى ميل السكان الى اتباع اساليب تحديد النسل وخاصة ان المصلحين والاجتماعيين يقفون مع تحديد عدد افراد الاسرة.</a:t>
            </a:r>
          </a:p>
        </p:txBody>
      </p:sp>
    </p:spTree>
    <p:extLst>
      <p:ext uri="{BB962C8B-B14F-4D97-AF65-F5344CB8AC3E}">
        <p14:creationId xmlns:p14="http://schemas.microsoft.com/office/powerpoint/2010/main" val="3335498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style>
          <a:lnRef idx="1">
            <a:schemeClr val="accent6"/>
          </a:lnRef>
          <a:fillRef idx="2">
            <a:schemeClr val="accent6"/>
          </a:fillRef>
          <a:effectRef idx="1">
            <a:schemeClr val="accent6"/>
          </a:effectRef>
          <a:fontRef idx="minor">
            <a:schemeClr val="dk1"/>
          </a:fontRef>
        </p:style>
        <p:txBody>
          <a:bodyPr/>
          <a:lstStyle/>
          <a:p>
            <a:r>
              <a:rPr lang="ar-IQ" dirty="0" smtClean="0"/>
              <a:t>4- البوذية</a:t>
            </a:r>
            <a:endParaRPr lang="ar-IQ" dirty="0"/>
          </a:p>
        </p:txBody>
      </p:sp>
      <p:sp>
        <p:nvSpPr>
          <p:cNvPr id="3" name="عنصر نائب للمحتوى 2"/>
          <p:cNvSpPr>
            <a:spLocks noGrp="1"/>
          </p:cNvSpPr>
          <p:nvPr>
            <p:ph idx="1"/>
          </p:nvPr>
        </p:nvSpPr>
        <p:spPr>
          <a:xfrm>
            <a:off x="457200" y="1412776"/>
            <a:ext cx="8229600" cy="4968552"/>
          </a:xfrm>
        </p:spPr>
        <p:style>
          <a:lnRef idx="2">
            <a:schemeClr val="accent6"/>
          </a:lnRef>
          <a:fillRef idx="1">
            <a:schemeClr val="lt1"/>
          </a:fillRef>
          <a:effectRef idx="0">
            <a:schemeClr val="accent6"/>
          </a:effectRef>
          <a:fontRef idx="minor">
            <a:schemeClr val="dk1"/>
          </a:fontRef>
        </p:style>
        <p:txBody>
          <a:bodyPr>
            <a:normAutofit/>
          </a:bodyPr>
          <a:lstStyle/>
          <a:p>
            <a:pPr algn="just"/>
            <a:r>
              <a:rPr lang="ar-IQ" dirty="0" smtClean="0"/>
              <a:t>تنتشر في شرق وجنوب شرق اسيا, تنفرد من بين الاديان بكونها لا تشجع على الخصوبة فلا تعطي الا اهتماما قليلا بالأبوة استنادا الى قول المعلم بوذا.</a:t>
            </a:r>
          </a:p>
          <a:p>
            <a:pPr algn="just"/>
            <a:r>
              <a:rPr lang="ar-IQ" dirty="0" smtClean="0"/>
              <a:t>من الواضح ان ادبيات البوذية مليئة بالإشارات الى رفض الزواج من اجل العقل والروح الحرة اذ تنظر البوذية الى الرجل المتزوج بكونه مواطنا من الدرجة الثانية  .</a:t>
            </a:r>
          </a:p>
          <a:p>
            <a:pPr algn="just"/>
            <a:r>
              <a:rPr lang="ar-IQ" dirty="0" smtClean="0"/>
              <a:t>وفي الوقت نفسه يوجد في المعتقد البوذي احترام لقوانين الحياة العامة, كما تحرم البوذية الاجهاض وقتل الاطفال وتحرم الطلاق وتعدد الزوجات.   </a:t>
            </a:r>
            <a:endParaRPr lang="ar-IQ" dirty="0"/>
          </a:p>
        </p:txBody>
      </p:sp>
    </p:spTree>
    <p:extLst>
      <p:ext uri="{BB962C8B-B14F-4D97-AF65-F5344CB8AC3E}">
        <p14:creationId xmlns:p14="http://schemas.microsoft.com/office/powerpoint/2010/main" val="1826949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style>
          <a:lnRef idx="1">
            <a:schemeClr val="accent6"/>
          </a:lnRef>
          <a:fillRef idx="2">
            <a:schemeClr val="accent6"/>
          </a:fillRef>
          <a:effectRef idx="1">
            <a:schemeClr val="accent6"/>
          </a:effectRef>
          <a:fontRef idx="minor">
            <a:schemeClr val="dk1"/>
          </a:fontRef>
        </p:style>
        <p:txBody>
          <a:bodyPr/>
          <a:lstStyle/>
          <a:p>
            <a:r>
              <a:rPr lang="ar-IQ" dirty="0" smtClean="0"/>
              <a:t>5- اليهودية</a:t>
            </a:r>
            <a:endParaRPr lang="ar-IQ" dirty="0"/>
          </a:p>
        </p:txBody>
      </p:sp>
      <p:sp>
        <p:nvSpPr>
          <p:cNvPr id="3" name="عنصر نائب للمحتوى 2"/>
          <p:cNvSpPr>
            <a:spLocks noGrp="1"/>
          </p:cNvSpPr>
          <p:nvPr>
            <p:ph idx="1"/>
          </p:nvPr>
        </p:nvSpPr>
        <p:spPr>
          <a:xfrm>
            <a:off x="323528" y="1124744"/>
            <a:ext cx="8496944" cy="5328592"/>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just"/>
            <a:r>
              <a:rPr lang="ar-IQ" dirty="0" smtClean="0"/>
              <a:t>ان اتجاه مؤيدي الخصوبة في الكتاب القديم قد </a:t>
            </a:r>
            <a:r>
              <a:rPr lang="ar-IQ" dirty="0"/>
              <a:t>ا</a:t>
            </a:r>
            <a:r>
              <a:rPr lang="ar-IQ" dirty="0" smtClean="0"/>
              <a:t>ستمر في الديانة اليهودية فيعد  مفهوم (تناسلوا وتكاثروا) من اول التعليمات التي تأكدت في الاصحاح 613 كما ايدت اليهودية فرض الزواج والانجاب ويرى الحاخام هيرتز ان العزوبية تناقض الطبيعة, وتفضل اليهودية الزواج من امرأة واحدة اما تعدد الزوجات الذي كان مسموحا به قبل فقد اضمحل, ويبقى موضوع تحديد النسل موضوع خلاف فتشير دائرة المعارف اليهودية الى ان اليهودية اصبحت متحضرة في ضوء النصيحة الواردة في الاصحاح الداعية الى تحديد المواليد طفلان بما فيه الكفاية والقرار الاهم الذي صدر سنة 1929 و1930 لحاخامات اليهود المتساهلون في الولايات المتحدة الامريكية فهي تحث على الاعتراف بأهمية تحديد النسل كإحدى الطرق لمواجهة المشكلات السكانية, لذا فأن ممارسة تحديد النسل بين عامة اليهود اصبح مألوفا وهذا ما يفسر انخفاض معدل مواليدهم في الدول الغربية وبالتالي قلة عددهم.</a:t>
            </a:r>
            <a:endParaRPr lang="ar-IQ" dirty="0"/>
          </a:p>
        </p:txBody>
      </p:sp>
    </p:spTree>
    <p:extLst>
      <p:ext uri="{BB962C8B-B14F-4D97-AF65-F5344CB8AC3E}">
        <p14:creationId xmlns:p14="http://schemas.microsoft.com/office/powerpoint/2010/main" val="1632233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ثانيا: تحديد النسل </a:t>
            </a:r>
            <a:endParaRPr lang="ar-IQ" dirty="0"/>
          </a:p>
        </p:txBody>
      </p:sp>
      <p:sp>
        <p:nvSpPr>
          <p:cNvPr id="3" name="عنصر نائب للمحتوى 2"/>
          <p:cNvSpPr>
            <a:spLocks noGrp="1"/>
          </p:cNvSpPr>
          <p:nvPr>
            <p:ph idx="1"/>
          </p:nvPr>
        </p:nvSpPr>
        <p:spPr/>
        <p:txBody>
          <a:bodyPr/>
          <a:lstStyle/>
          <a:p>
            <a:r>
              <a:rPr lang="ar-IQ" dirty="0" smtClean="0"/>
              <a:t>يشير مفهوم تحديد النسل : استعمال الطرق المختلفة لمنع الحمل او التخلص من الحمل غير المرغوب فيه عند حصوله وقد يظهر في اربعة اساليب من وجهة النظر البيولوجية وهي:</a:t>
            </a:r>
          </a:p>
          <a:p>
            <a:pPr marL="514350" indent="-514350">
              <a:buFont typeface="+mj-lt"/>
              <a:buAutoNum type="arabicPeriod"/>
            </a:pPr>
            <a:r>
              <a:rPr lang="ar-IQ" dirty="0" smtClean="0"/>
              <a:t>طرق منع الحمل</a:t>
            </a:r>
          </a:p>
          <a:p>
            <a:pPr marL="514350" indent="-514350">
              <a:buFont typeface="+mj-lt"/>
              <a:buAutoNum type="arabicPeriod"/>
            </a:pPr>
            <a:r>
              <a:rPr lang="ar-IQ" dirty="0" smtClean="0"/>
              <a:t>الاجهاض التعمدي</a:t>
            </a:r>
          </a:p>
          <a:p>
            <a:pPr marL="514350" indent="-514350">
              <a:buFont typeface="+mj-lt"/>
              <a:buAutoNum type="arabicPeriod"/>
            </a:pPr>
            <a:r>
              <a:rPr lang="ar-IQ" dirty="0" smtClean="0"/>
              <a:t>العقم</a:t>
            </a:r>
          </a:p>
          <a:p>
            <a:pPr marL="514350" indent="-514350">
              <a:buFont typeface="+mj-lt"/>
              <a:buAutoNum type="arabicPeriod"/>
            </a:pPr>
            <a:r>
              <a:rPr lang="ar-IQ" dirty="0" smtClean="0"/>
              <a:t>العزوف عن الزواج</a:t>
            </a:r>
            <a:endParaRPr lang="ar-IQ" dirty="0"/>
          </a:p>
        </p:txBody>
      </p:sp>
    </p:spTree>
    <p:extLst>
      <p:ext uri="{BB962C8B-B14F-4D97-AF65-F5344CB8AC3E}">
        <p14:creationId xmlns:p14="http://schemas.microsoft.com/office/powerpoint/2010/main" val="385808754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أساسية">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912</Words>
  <Application>Microsoft Office PowerPoint</Application>
  <PresentationFormat>عرض على الشاشة (3:4)‏</PresentationFormat>
  <Paragraphs>37</Paragraphs>
  <Slides>9</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2</vt:i4>
      </vt:variant>
      <vt:variant>
        <vt:lpstr>عناوين الشرائح</vt:lpstr>
      </vt:variant>
      <vt:variant>
        <vt:i4>9</vt:i4>
      </vt:variant>
    </vt:vector>
  </HeadingPairs>
  <TitlesOfParts>
    <vt:vector size="17" baseType="lpstr">
      <vt:lpstr>Arial</vt:lpstr>
      <vt:lpstr>Arial Black</vt:lpstr>
      <vt:lpstr>Calibri</vt:lpstr>
      <vt:lpstr>Candara</vt:lpstr>
      <vt:lpstr>Tahoma</vt:lpstr>
      <vt:lpstr>Times New Roman</vt:lpstr>
      <vt:lpstr>نسق Office</vt:lpstr>
      <vt:lpstr>أساسية</vt:lpstr>
      <vt:lpstr>وزارة التعليم العالي والبحث العلمي جامعة ديالى  كلية التربية للعلوم الانسانية قسم الجغرافية   العام 2022 -2022</vt:lpstr>
      <vt:lpstr>العوامل المؤثرة في تباين الخصوبة</vt:lpstr>
      <vt:lpstr>اولا: نظرة المعتقدات الدينية للخصوبة</vt:lpstr>
      <vt:lpstr>1- المسيحية</vt:lpstr>
      <vt:lpstr>2- الاسلام</vt:lpstr>
      <vt:lpstr>3- الهندوسية</vt:lpstr>
      <vt:lpstr>4- البوذية</vt:lpstr>
      <vt:lpstr>5- اليهودية</vt:lpstr>
      <vt:lpstr>ثانيا: تحديد النسل </vt:lpstr>
    </vt:vector>
  </TitlesOfParts>
  <Company>SACC - 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assal</dc:creator>
  <cp:lastModifiedBy>المرايا للحاسبات</cp:lastModifiedBy>
  <cp:revision>24</cp:revision>
  <dcterms:created xsi:type="dcterms:W3CDTF">2020-04-18T13:18:59Z</dcterms:created>
  <dcterms:modified xsi:type="dcterms:W3CDTF">2022-11-30T09:47:52Z</dcterms:modified>
</cp:coreProperties>
</file>