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itchFamily="18" charset="0"/>
                <a:cs typeface="Times New Roman" pitchFamily="18" charset="0"/>
              </a:rPr>
              <a:t>Discourse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Asst:Inst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Hala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Qahtan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Dawood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University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Diyala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College of Education for Humanities/ Department of English </a:t>
            </a:r>
          </a:p>
          <a:p>
            <a:pPr marL="0" indent="0" algn="ctr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4th Stage / Linguistics 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Background Knowledge: Schemas &amp;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Background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knowledge guides understanding.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Schema = mental structure for knowledge.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Script = sequence of expected events.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•Helps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interpret incomplete discourse.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Examples &amp;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Headline: 'Trains collide, two die' → inference.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'No shoes, no service' → implied rule.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Conversation: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  A: Going to the party?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  B: I have to work. → implied 'no'.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Hedge: 'I guess you could try...'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itchFamily="18" charset="0"/>
                <a:cs typeface="Times New Roman" pitchFamily="18" charset="0"/>
              </a:rPr>
              <a:t>Summary &amp;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Discourse analysis = language beyond sentences.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Involves cohesion, coherence, inference, context.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Conversation analysis: turn-taking, adjacency.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Grice’s maxims explain </a:t>
            </a:r>
            <a:r>
              <a:rPr b="1" dirty="0" err="1">
                <a:latin typeface="Times New Roman" pitchFamily="18" charset="0"/>
                <a:cs typeface="Times New Roman" pitchFamily="18" charset="0"/>
              </a:rPr>
              <a:t>implicature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Background knowledge shapes meaning.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 /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Discourse = language beyond the sentence.</a:t>
            </a:r>
          </a:p>
          <a:p>
            <a:r>
              <a:rPr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people use language in real communication.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Topics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cohesion, coherence, speech events, conversation analysis, Grice’s maxims,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implicature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background knowledge.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Interpreting Discourse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Meaning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goes beyond grammar.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Listeners use context, world knowledge, and expectations.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Inference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helps fill in missing information.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Meaning depends on linguistic form, context, and coherence.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Cohesion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Cohesion = ties within text.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Types: reference, substitution, ellipsis, conjunctions, lexical relations.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Keeps discourse connected and interpretable.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Coherence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Coherence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= overall sense or meaningful fit.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Not only words, but how ideas are connected.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Involves inference, world knowledge, and expectation.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Speech </a:t>
            </a:r>
            <a:r>
              <a:rPr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Event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Speech events = interactions under shared conventions.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Examples: interview, classroom, phone call.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• Speech acts (requesting, informing, etc.) depend on roles, setting, purpose.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Conversation Analysis &amp; Turn-Taking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Conversation = sequence of speaker turns.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Turn-taking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managed via pauses, syntax, intonation.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Adjacency pairs: Q&amp;A, greeting–greeting.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Insertion sequences show complexity of real talk.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Cooperative Principle &amp; Maxims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Grice’s Cooperative Principle: be cooperative.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Four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maxims: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  1. Quantity – be informative.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  2. Quality – be truthful.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  3. Relevance – be relevant.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  4. Manner – be clear and orderly.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Implicature</a:t>
            </a:r>
            <a:r>
              <a:rPr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Hedges &amp; Flouting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err="1">
                <a:latin typeface="Times New Roman" pitchFamily="18" charset="0"/>
                <a:cs typeface="Times New Roman" pitchFamily="18" charset="0"/>
              </a:rPr>
              <a:t>Implicature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 = implied meaning.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Hedges = soften claims (e.g., 'maybe', 'I guess').</a:t>
            </a:r>
          </a:p>
          <a:p>
            <a:r>
              <a:rPr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Flouting maxims creates indirect meanings (irony, sarcasm).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</TotalTime>
  <Words>454</Words>
  <Application>Microsoft Office PowerPoint</Application>
  <PresentationFormat>عرض على الشاشة (3:4)‏</PresentationFormat>
  <Paragraphs>63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انقلاب</vt:lpstr>
      <vt:lpstr>Discourse Analysis</vt:lpstr>
      <vt:lpstr>Introduction / Overview</vt:lpstr>
      <vt:lpstr>Interpreting Discourse</vt:lpstr>
      <vt:lpstr>Cohesion</vt:lpstr>
      <vt:lpstr>Coherence</vt:lpstr>
      <vt:lpstr>Speech Event </vt:lpstr>
      <vt:lpstr>Conversation Analysis &amp; Turn-Taking</vt:lpstr>
      <vt:lpstr>The Cooperative Principle &amp; Maxims</vt:lpstr>
      <vt:lpstr>Implicature, Hedges &amp; Flouting</vt:lpstr>
      <vt:lpstr>Background Knowledge: Schemas &amp; Scripts</vt:lpstr>
      <vt:lpstr>Examples &amp; Applications</vt:lpstr>
      <vt:lpstr>Summary &amp; Implications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Discourse Analysis</dc:title>
  <dc:subject/>
  <dc:creator/>
  <cp:keywords/>
  <dc:description>generated using python-pptx</dc:description>
  <cp:lastModifiedBy>Maher</cp:lastModifiedBy>
  <cp:revision>3</cp:revision>
  <dcterms:created xsi:type="dcterms:W3CDTF">2013-01-27T09:14:16Z</dcterms:created>
  <dcterms:modified xsi:type="dcterms:W3CDTF">2025-10-10T18:46:37Z</dcterms:modified>
  <cp:category/>
</cp:coreProperties>
</file>