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70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D941-98B4-49AD-BDF0-22C517794AB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3590-CE59-4563-B57E-73A1EF32B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10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D941-98B4-49AD-BDF0-22C517794AB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3590-CE59-4563-B57E-73A1EF32B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3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D941-98B4-49AD-BDF0-22C517794AB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3590-CE59-4563-B57E-73A1EF32B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9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D941-98B4-49AD-BDF0-22C517794AB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3590-CE59-4563-B57E-73A1EF32B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6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D941-98B4-49AD-BDF0-22C517794AB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3590-CE59-4563-B57E-73A1EF32B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45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D941-98B4-49AD-BDF0-22C517794AB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3590-CE59-4563-B57E-73A1EF32B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54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D941-98B4-49AD-BDF0-22C517794AB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3590-CE59-4563-B57E-73A1EF32B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14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D941-98B4-49AD-BDF0-22C517794AB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3590-CE59-4563-B57E-73A1EF32B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9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D941-98B4-49AD-BDF0-22C517794AB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3590-CE59-4563-B57E-73A1EF32B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32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D941-98B4-49AD-BDF0-22C517794AB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3590-CE59-4563-B57E-73A1EF32B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30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D941-98B4-49AD-BDF0-22C517794AB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3590-CE59-4563-B57E-73A1EF32B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05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5D941-98B4-49AD-BDF0-22C517794AB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23590-CE59-4563-B57E-73A1EF32B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1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73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92113"/>
            <a:ext cx="8104187" cy="60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62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92113"/>
            <a:ext cx="8104187" cy="60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88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92113"/>
            <a:ext cx="8104187" cy="60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86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92113"/>
            <a:ext cx="8104187" cy="60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28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8820472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0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92113"/>
            <a:ext cx="8784976" cy="60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12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92113"/>
            <a:ext cx="8104187" cy="60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57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92113"/>
            <a:ext cx="8104187" cy="60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51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92113"/>
            <a:ext cx="8104187" cy="60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17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92113"/>
            <a:ext cx="8104187" cy="60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18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92113"/>
            <a:ext cx="8104187" cy="60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79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92113"/>
            <a:ext cx="8104187" cy="60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21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0</Words>
  <Application>Microsoft Office PowerPoint</Application>
  <PresentationFormat>عرض على الشاشة (3:4)‏</PresentationFormat>
  <Paragraphs>0</Paragraphs>
  <Slides>13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DR.Ahmed Saker 2o1O</dc:creator>
  <cp:lastModifiedBy>DR.Ahmed Saker 2o1O</cp:lastModifiedBy>
  <cp:revision>6</cp:revision>
  <dcterms:created xsi:type="dcterms:W3CDTF">2023-11-27T22:20:05Z</dcterms:created>
  <dcterms:modified xsi:type="dcterms:W3CDTF">2025-10-20T08:26:19Z</dcterms:modified>
</cp:coreProperties>
</file>