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4" r:id="rId11"/>
    <p:sldId id="275" r:id="rId12"/>
    <p:sldId id="273" r:id="rId13"/>
    <p:sldId id="277" r:id="rId14"/>
    <p:sldId id="278" r:id="rId15"/>
    <p:sldId id="279" r:id="rId16"/>
    <p:sldId id="281" r:id="rId17"/>
    <p:sldId id="283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1C20A-8994-4526-927E-00922E886EE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8F5EB-DB0F-495A-B801-9BDFC4D3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8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9A87B5-AFB5-4CD7-AC6C-3AC85EA342CA}" type="slidenum">
              <a:rPr lang="tr-TR" smtClean="0"/>
              <a:pPr eaLnBrk="1" hangingPunct="1"/>
              <a:t>1</a:t>
            </a:fld>
            <a:endParaRPr lang="tr-T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876307-EFA5-41D5-A7E6-2D6224C1C756}" type="slidenum">
              <a:rPr lang="tr-TR" smtClean="0"/>
              <a:pPr eaLnBrk="1" hangingPunct="1"/>
              <a:t>16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0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4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1BAF-45DE-466A-ABA1-2908F768CD09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A10E-7333-4F6E-9109-27A2353AC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476375" y="4221163"/>
            <a:ext cx="2276475" cy="9858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atin typeface="Wide Latin"/>
              </a:rPr>
              <a:t>in 1995</a:t>
            </a:r>
          </a:p>
        </p:txBody>
      </p:sp>
      <p:sp>
        <p:nvSpPr>
          <p:cNvPr id="11275" name="WordArt 11" descr="Dar dikey"/>
          <p:cNvSpPr>
            <a:spLocks noChangeArrowheads="1" noChangeShapeType="1" noTextEdit="1"/>
          </p:cNvSpPr>
          <p:nvPr/>
        </p:nvSpPr>
        <p:spPr bwMode="auto">
          <a:xfrm>
            <a:off x="5724525" y="4221163"/>
            <a:ext cx="1533525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last week</a:t>
            </a:r>
          </a:p>
        </p:txBody>
      </p:sp>
      <p:sp>
        <p:nvSpPr>
          <p:cNvPr id="11276" name="WordArt 12" descr="Dar dikey"/>
          <p:cNvSpPr>
            <a:spLocks noChangeArrowheads="1" noChangeShapeType="1" noTextEdit="1"/>
          </p:cNvSpPr>
          <p:nvPr/>
        </p:nvSpPr>
        <p:spPr bwMode="auto">
          <a:xfrm>
            <a:off x="1547813" y="1052513"/>
            <a:ext cx="1914525" cy="8842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yesterday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3851275" y="4724400"/>
            <a:ext cx="2190750" cy="762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/>
              </a:rPr>
              <a:t>5 years ago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5724525" y="1125538"/>
            <a:ext cx="1381125" cy="773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in 1476</a:t>
            </a: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3779838" y="1125538"/>
            <a:ext cx="1685925" cy="841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last year</a:t>
            </a:r>
          </a:p>
        </p:txBody>
      </p:sp>
      <p:sp>
        <p:nvSpPr>
          <p:cNvPr id="2056" name="WordArt 21"/>
          <p:cNvSpPr>
            <a:spLocks noChangeArrowheads="1" noChangeShapeType="1" noTextEdit="1"/>
          </p:cNvSpPr>
          <p:nvPr/>
        </p:nvSpPr>
        <p:spPr bwMode="auto">
          <a:xfrm>
            <a:off x="827088" y="2636838"/>
            <a:ext cx="63722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normalizeH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Comic Sans MS"/>
              </a:rPr>
              <a:t>  SIMPLE PAST TENSE</a:t>
            </a:r>
          </a:p>
        </p:txBody>
      </p:sp>
      <p:pic>
        <p:nvPicPr>
          <p:cNvPr id="2057" name="Picture 10" descr="SO0186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71438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5" grpId="0" animBg="1"/>
      <p:bldP spid="11276" grpId="0" animBg="1"/>
      <p:bldP spid="11281" grpId="0" animBg="1"/>
      <p:bldP spid="11282" grpId="0" animBg="1"/>
      <p:bldP spid="112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6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9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856663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25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856662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0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7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03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1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2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371475"/>
            <a:ext cx="10287000" cy="760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4050" cy="7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22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813"/>
            <a:ext cx="903605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2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82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3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3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47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74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66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9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2113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9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332656"/>
            <a:ext cx="8104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20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0025"/>
            <a:ext cx="8856663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0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92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8784976" cy="634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24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61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4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2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8712968" cy="627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340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Office PowerPoint</Application>
  <PresentationFormat>عرض على الشاشة (3:4)‏</PresentationFormat>
  <Paragraphs>9</Paragraphs>
  <Slides>25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3</cp:revision>
  <dcterms:created xsi:type="dcterms:W3CDTF">2023-12-26T16:06:57Z</dcterms:created>
  <dcterms:modified xsi:type="dcterms:W3CDTF">2025-10-20T08:27:31Z</dcterms:modified>
</cp:coreProperties>
</file>