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C0D-AB47-4F40-83BC-6D5CAADC44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5B9D-6D57-4B10-9625-D5AC6499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0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C0D-AB47-4F40-83BC-6D5CAADC44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5B9D-6D57-4B10-9625-D5AC6499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2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C0D-AB47-4F40-83BC-6D5CAADC44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5B9D-6D57-4B10-9625-D5AC6499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4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C0D-AB47-4F40-83BC-6D5CAADC44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5B9D-6D57-4B10-9625-D5AC6499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3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C0D-AB47-4F40-83BC-6D5CAADC44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5B9D-6D57-4B10-9625-D5AC6499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3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C0D-AB47-4F40-83BC-6D5CAADC44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5B9D-6D57-4B10-9625-D5AC6499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C0D-AB47-4F40-83BC-6D5CAADC44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5B9D-6D57-4B10-9625-D5AC6499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0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C0D-AB47-4F40-83BC-6D5CAADC44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5B9D-6D57-4B10-9625-D5AC6499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C0D-AB47-4F40-83BC-6D5CAADC44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5B9D-6D57-4B10-9625-D5AC6499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1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C0D-AB47-4F40-83BC-6D5CAADC44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5B9D-6D57-4B10-9625-D5AC6499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C0D-AB47-4F40-83BC-6D5CAADC44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5B9D-6D57-4B10-9625-D5AC6499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8C0D-AB47-4F40-83BC-6D5CAADC44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5B9D-6D57-4B10-9625-D5AC6499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2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8079"/>
            <a:ext cx="882047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83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57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84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10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0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16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70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26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22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24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0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01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24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69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18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87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عرض على الشاشة (3:4)‏</PresentationFormat>
  <Paragraphs>0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3</cp:revision>
  <dcterms:created xsi:type="dcterms:W3CDTF">2023-12-11T17:13:40Z</dcterms:created>
  <dcterms:modified xsi:type="dcterms:W3CDTF">2025-10-20T08:26:46Z</dcterms:modified>
</cp:coreProperties>
</file>