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E365-CC3E-4726-B33D-7BF03A7F8F4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08B0-82E3-4888-A6E0-104EE9DA1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9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E365-CC3E-4726-B33D-7BF03A7F8F4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08B0-82E3-4888-A6E0-104EE9DA1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E365-CC3E-4726-B33D-7BF03A7F8F4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08B0-82E3-4888-A6E0-104EE9DA1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8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E365-CC3E-4726-B33D-7BF03A7F8F4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08B0-82E3-4888-A6E0-104EE9DA1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19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E365-CC3E-4726-B33D-7BF03A7F8F4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08B0-82E3-4888-A6E0-104EE9DA1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7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E365-CC3E-4726-B33D-7BF03A7F8F4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08B0-82E3-4888-A6E0-104EE9DA1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3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E365-CC3E-4726-B33D-7BF03A7F8F4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08B0-82E3-4888-A6E0-104EE9DA1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16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E365-CC3E-4726-B33D-7BF03A7F8F4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08B0-82E3-4888-A6E0-104EE9DA1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10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E365-CC3E-4726-B33D-7BF03A7F8F4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08B0-82E3-4888-A6E0-104EE9DA1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6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E365-CC3E-4726-B33D-7BF03A7F8F4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08B0-82E3-4888-A6E0-104EE9DA1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9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E365-CC3E-4726-B33D-7BF03A7F8F4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08B0-82E3-4888-A6E0-104EE9DA1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5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1E365-CC3E-4726-B33D-7BF03A7F8F4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408B0-82E3-4888-A6E0-104EE9DA1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4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83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8856984" cy="659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30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6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12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1" y="188640"/>
            <a:ext cx="9093447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44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1"/>
            <a:ext cx="885698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01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49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38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90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13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عرض على الشاشة (3:4)‏</PresentationFormat>
  <Paragraphs>0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DR.Ahmed Saker 2o1O</dc:creator>
  <cp:lastModifiedBy>DR.Ahmed Saker 2o1O</cp:lastModifiedBy>
  <cp:revision>2</cp:revision>
  <dcterms:created xsi:type="dcterms:W3CDTF">2024-01-26T04:59:26Z</dcterms:created>
  <dcterms:modified xsi:type="dcterms:W3CDTF">2025-10-20T08:28:44Z</dcterms:modified>
</cp:coreProperties>
</file>