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66" r:id="rId7"/>
    <p:sldId id="259" r:id="rId8"/>
    <p:sldId id="260" r:id="rId9"/>
    <p:sldId id="262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18FBF-3FF5-4C16-97CF-AF03740D7AB6}" type="doc">
      <dgm:prSet loTypeId="urn:microsoft.com/office/officeart/2005/8/layout/hList9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F1B46E-22B2-4721-950C-8704487586DC}">
      <dgm:prSet phldrT="[Text]"/>
      <dgm:spPr/>
      <dgm:t>
        <a:bodyPr/>
        <a:lstStyle/>
        <a:p>
          <a:r>
            <a:rPr lang="en-US"/>
            <a:t>Step 1 Title</a:t>
          </a:r>
          <a:endParaRPr lang="en-US" dirty="0"/>
        </a:p>
      </dgm:t>
    </dgm:pt>
    <dgm:pt modelId="{E8A66543-CC4D-4785-A93E-5B125E09F826}" type="parTrans" cxnId="{2C8317B2-2EBB-4589-86EA-C77B3B6E81AA}">
      <dgm:prSet/>
      <dgm:spPr/>
      <dgm:t>
        <a:bodyPr/>
        <a:lstStyle/>
        <a:p>
          <a:endParaRPr lang="en-US"/>
        </a:p>
      </dgm:t>
    </dgm:pt>
    <dgm:pt modelId="{A7E2530A-34E2-4E9F-BC78-8920BA140C41}" type="sibTrans" cxnId="{2C8317B2-2EBB-4589-86EA-C77B3B6E81AA}">
      <dgm:prSet/>
      <dgm:spPr/>
      <dgm:t>
        <a:bodyPr/>
        <a:lstStyle/>
        <a:p>
          <a:endParaRPr lang="en-US"/>
        </a:p>
      </dgm:t>
    </dgm:pt>
    <dgm:pt modelId="{F2881FB1-6580-4F21-A283-BFAA6F91D5D2}">
      <dgm:prSet phldrT="[Text]"/>
      <dgm:spPr/>
      <dgm:t>
        <a:bodyPr/>
        <a:lstStyle/>
        <a:p>
          <a:r>
            <a:rPr lang="en-US" dirty="0"/>
            <a:t>Step 2 Title</a:t>
          </a:r>
        </a:p>
      </dgm:t>
    </dgm:pt>
    <dgm:pt modelId="{2D960FDD-BADA-480D-9043-497C56588AD3}" type="parTrans" cxnId="{4A31D641-1B5D-46D3-B685-0C4DC6EFE71B}">
      <dgm:prSet/>
      <dgm:spPr/>
      <dgm:t>
        <a:bodyPr/>
        <a:lstStyle/>
        <a:p>
          <a:endParaRPr lang="en-US"/>
        </a:p>
      </dgm:t>
    </dgm:pt>
    <dgm:pt modelId="{A5ABDC17-7AB5-4F0E-992A-F9343F5D74EB}" type="sibTrans" cxnId="{4A31D641-1B5D-46D3-B685-0C4DC6EFE71B}">
      <dgm:prSet/>
      <dgm:spPr/>
      <dgm:t>
        <a:bodyPr/>
        <a:lstStyle/>
        <a:p>
          <a:endParaRPr lang="en-US"/>
        </a:p>
      </dgm:t>
    </dgm:pt>
    <dgm:pt modelId="{8321AB85-EA8C-4958-B404-B4C118CB3C18}">
      <dgm:prSet phldrT="[Text]"/>
      <dgm:spPr/>
      <dgm:t>
        <a:bodyPr/>
        <a:lstStyle/>
        <a:p>
          <a:r>
            <a:rPr lang="en-US" b="0" i="0" dirty="0" smtClean="0"/>
            <a:t>Memorizing vocabulary.</a:t>
          </a:r>
        </a:p>
        <a:p>
          <a:pPr rtl="0"/>
          <a:endParaRPr lang="en-US" dirty="0"/>
        </a:p>
      </dgm:t>
    </dgm:pt>
    <dgm:pt modelId="{24ABE8B3-7220-436D-9636-F7B4C0B99576}" type="parTrans" cxnId="{129AEA77-5D2A-49D4-956D-99009974B6C5}">
      <dgm:prSet/>
      <dgm:spPr/>
      <dgm:t>
        <a:bodyPr/>
        <a:lstStyle/>
        <a:p>
          <a:endParaRPr lang="en-US"/>
        </a:p>
      </dgm:t>
    </dgm:pt>
    <dgm:pt modelId="{AA5F76CE-8FD4-4692-8BB1-EF84CF9D365E}" type="sibTrans" cxnId="{129AEA77-5D2A-49D4-956D-99009974B6C5}">
      <dgm:prSet/>
      <dgm:spPr/>
      <dgm:t>
        <a:bodyPr/>
        <a:lstStyle/>
        <a:p>
          <a:endParaRPr lang="en-US"/>
        </a:p>
      </dgm:t>
    </dgm:pt>
    <dgm:pt modelId="{6352CA33-6755-44BE-808F-400DA4CF80A7}">
      <dgm:prSet phldrT="[Text]"/>
      <dgm:spPr/>
      <dgm:t>
        <a:bodyPr/>
        <a:lstStyle/>
        <a:p>
          <a:r>
            <a:rPr lang="en-US" dirty="0"/>
            <a:t>Step 3 Title</a:t>
          </a:r>
        </a:p>
      </dgm:t>
    </dgm:pt>
    <dgm:pt modelId="{AEB59203-63BA-4A96-BADC-40BAEBD9AA40}" type="parTrans" cxnId="{82BAE5DD-3A79-4870-9019-1254385E0650}">
      <dgm:prSet/>
      <dgm:spPr/>
      <dgm:t>
        <a:bodyPr/>
        <a:lstStyle/>
        <a:p>
          <a:endParaRPr lang="en-US"/>
        </a:p>
      </dgm:t>
    </dgm:pt>
    <dgm:pt modelId="{AAB4CF73-4B9B-4AA0-9074-16C2D2AE00A1}" type="sibTrans" cxnId="{82BAE5DD-3A79-4870-9019-1254385E0650}">
      <dgm:prSet/>
      <dgm:spPr/>
      <dgm:t>
        <a:bodyPr/>
        <a:lstStyle/>
        <a:p>
          <a:endParaRPr lang="en-US"/>
        </a:p>
      </dgm:t>
    </dgm:pt>
    <dgm:pt modelId="{9614A323-64B1-4077-A841-022051EC749A}">
      <dgm:prSet phldrT="[Text]" custT="1"/>
      <dgm:spPr/>
      <dgm:t>
        <a:bodyPr/>
        <a:lstStyle/>
        <a:p>
          <a:r>
            <a:rPr lang="en-US" sz="2000" b="0" i="0" dirty="0" smtClean="0"/>
            <a:t>Learning grammar rules explicitly.</a:t>
          </a:r>
        </a:p>
        <a:p>
          <a:pPr rtl="0"/>
          <a:endParaRPr lang="en-US" sz="2000" dirty="0"/>
        </a:p>
      </dgm:t>
    </dgm:pt>
    <dgm:pt modelId="{E5F6BCBD-B84E-4018-BE9E-BF57FF3B4B36}" type="parTrans" cxnId="{FC7BD086-74EA-4D6C-9657-E916D355F209}">
      <dgm:prSet/>
      <dgm:spPr/>
      <dgm:t>
        <a:bodyPr/>
        <a:lstStyle/>
        <a:p>
          <a:endParaRPr lang="en-US"/>
        </a:p>
      </dgm:t>
    </dgm:pt>
    <dgm:pt modelId="{FEC2A79F-8857-403A-A738-E8CE75C965E2}" type="sibTrans" cxnId="{FC7BD086-74EA-4D6C-9657-E916D355F209}">
      <dgm:prSet/>
      <dgm:spPr/>
      <dgm:t>
        <a:bodyPr/>
        <a:lstStyle/>
        <a:p>
          <a:endParaRPr lang="en-US"/>
        </a:p>
      </dgm:t>
    </dgm:pt>
    <dgm:pt modelId="{7FCE83D9-631B-4420-BBFC-CA0AFA59F747}">
      <dgm:prSet phldrT="[Text]"/>
      <dgm:spPr/>
      <dgm:t>
        <a:bodyPr/>
        <a:lstStyle/>
        <a:p>
          <a:r>
            <a:rPr lang="en-US" dirty="0"/>
            <a:t>Step 4 Title</a:t>
          </a:r>
        </a:p>
      </dgm:t>
    </dgm:pt>
    <dgm:pt modelId="{C61EC981-13FA-4710-B079-D35692EEB764}" type="parTrans" cxnId="{E572418E-4340-4448-940D-253A2FA3B9B3}">
      <dgm:prSet/>
      <dgm:spPr/>
      <dgm:t>
        <a:bodyPr/>
        <a:lstStyle/>
        <a:p>
          <a:endParaRPr lang="en-US"/>
        </a:p>
      </dgm:t>
    </dgm:pt>
    <dgm:pt modelId="{1B48A0DE-4031-4D45-86A1-94CDAF68824A}" type="sibTrans" cxnId="{E572418E-4340-4448-940D-253A2FA3B9B3}">
      <dgm:prSet/>
      <dgm:spPr/>
      <dgm:t>
        <a:bodyPr/>
        <a:lstStyle/>
        <a:p>
          <a:endParaRPr lang="en-US"/>
        </a:p>
      </dgm:t>
    </dgm:pt>
    <dgm:pt modelId="{50451020-5E1A-4778-9E8D-169182A36191}">
      <dgm:prSet phldrT="[Text]" custT="1"/>
      <dgm:spPr/>
      <dgm:t>
        <a:bodyPr/>
        <a:lstStyle/>
        <a:p>
          <a:r>
            <a:rPr lang="en-US" sz="2000" b="0" i="0" dirty="0" smtClean="0"/>
            <a:t>Applying grammar rules to examples.</a:t>
          </a:r>
        </a:p>
        <a:p>
          <a:pPr rtl="0"/>
          <a:endParaRPr lang="en-US" sz="2000" dirty="0"/>
        </a:p>
      </dgm:t>
    </dgm:pt>
    <dgm:pt modelId="{7DFC3849-4A12-49FB-B614-8AFD597CCB9E}" type="parTrans" cxnId="{0F86DBDB-3C4F-4C84-981B-7F4CA2A8EAF3}">
      <dgm:prSet/>
      <dgm:spPr/>
      <dgm:t>
        <a:bodyPr/>
        <a:lstStyle/>
        <a:p>
          <a:endParaRPr lang="en-US"/>
        </a:p>
      </dgm:t>
    </dgm:pt>
    <dgm:pt modelId="{EEDE2474-4F18-4F59-8E58-6382D253E514}" type="sibTrans" cxnId="{0F86DBDB-3C4F-4C84-981B-7F4CA2A8EAF3}">
      <dgm:prSet/>
      <dgm:spPr/>
      <dgm:t>
        <a:bodyPr/>
        <a:lstStyle/>
        <a:p>
          <a:endParaRPr lang="en-US"/>
        </a:p>
      </dgm:t>
    </dgm:pt>
    <dgm:pt modelId="{3DDA4F24-FC74-4652-8BE8-BB933AE5B8EF}">
      <dgm:prSet/>
      <dgm:spPr/>
      <dgm:t>
        <a:bodyPr/>
        <a:lstStyle/>
        <a:p>
          <a:r>
            <a:rPr lang="en-US" b="0" i="0" smtClean="0"/>
            <a:t>ranslating passages between the native and target languages</a:t>
          </a:r>
          <a:endParaRPr lang="en-US"/>
        </a:p>
      </dgm:t>
    </dgm:pt>
    <dgm:pt modelId="{2F7B3F30-DBE0-4CF8-A169-AB4C042C3AF0}" type="parTrans" cxnId="{13EB171A-A3FE-47B6-91D3-4F11C64A4F3C}">
      <dgm:prSet/>
      <dgm:spPr/>
      <dgm:t>
        <a:bodyPr/>
        <a:lstStyle/>
        <a:p>
          <a:endParaRPr lang="en-US"/>
        </a:p>
      </dgm:t>
    </dgm:pt>
    <dgm:pt modelId="{DEC9195B-2EFF-4048-BC39-C2BA725186EF}" type="sibTrans" cxnId="{13EB171A-A3FE-47B6-91D3-4F11C64A4F3C}">
      <dgm:prSet/>
      <dgm:spPr/>
      <dgm:t>
        <a:bodyPr/>
        <a:lstStyle/>
        <a:p>
          <a:endParaRPr lang="en-US"/>
        </a:p>
      </dgm:t>
    </dgm:pt>
    <dgm:pt modelId="{0DC7A063-583D-4B0F-88B2-BD54F95D95AF}" type="pres">
      <dgm:prSet presAssocID="{00C18FBF-3FF5-4C16-97CF-AF03740D7AB6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B23570A-ECC9-4DF8-BCB4-0465C69CBB88}" type="pres">
      <dgm:prSet presAssocID="{B4F1B46E-22B2-4721-950C-8704487586DC}" presName="posSpace" presStyleCnt="0"/>
      <dgm:spPr/>
    </dgm:pt>
    <dgm:pt modelId="{FC66A233-6BBA-46AF-B2F6-28E379B158E2}" type="pres">
      <dgm:prSet presAssocID="{B4F1B46E-22B2-4721-950C-8704487586DC}" presName="vertFlow" presStyleCnt="0"/>
      <dgm:spPr/>
    </dgm:pt>
    <dgm:pt modelId="{46739A04-1AA3-49C6-8EA7-EB1DE975B900}" type="pres">
      <dgm:prSet presAssocID="{B4F1B46E-22B2-4721-950C-8704487586DC}" presName="topSpace" presStyleCnt="0"/>
      <dgm:spPr/>
    </dgm:pt>
    <dgm:pt modelId="{535C6EC9-8098-42C5-8527-E62FF045E4EB}" type="pres">
      <dgm:prSet presAssocID="{B4F1B46E-22B2-4721-950C-8704487586DC}" presName="firstComp" presStyleCnt="0"/>
      <dgm:spPr/>
    </dgm:pt>
    <dgm:pt modelId="{6B08AC4B-4CEC-41E5-AE19-47A4E2720563}" type="pres">
      <dgm:prSet presAssocID="{B4F1B46E-22B2-4721-950C-8704487586DC}" presName="firstChild" presStyleLbl="bgAccFollowNode1" presStyleIdx="0" presStyleCnt="4" custScaleY="238801" custLinFactNeighborX="-4911" custLinFactNeighborY="-16199"/>
      <dgm:spPr/>
      <dgm:t>
        <a:bodyPr/>
        <a:lstStyle/>
        <a:p>
          <a:endParaRPr lang="en-US"/>
        </a:p>
      </dgm:t>
    </dgm:pt>
    <dgm:pt modelId="{187D4E8C-5C91-4D00-870C-2C45D4EA263C}" type="pres">
      <dgm:prSet presAssocID="{B4F1B46E-22B2-4721-950C-8704487586DC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5DB9A-BEF3-4D5D-B9C7-5FC0456401AC}" type="pres">
      <dgm:prSet presAssocID="{B4F1B46E-22B2-4721-950C-8704487586DC}" presName="negSpace" presStyleCnt="0"/>
      <dgm:spPr/>
    </dgm:pt>
    <dgm:pt modelId="{FC7ED273-8CFD-43C2-9C05-44FADF3E0637}" type="pres">
      <dgm:prSet presAssocID="{B4F1B46E-22B2-4721-950C-8704487586DC}" presName="circle" presStyleLbl="node1" presStyleIdx="0" presStyleCnt="4"/>
      <dgm:spPr/>
      <dgm:t>
        <a:bodyPr/>
        <a:lstStyle/>
        <a:p>
          <a:endParaRPr lang="en-US"/>
        </a:p>
      </dgm:t>
    </dgm:pt>
    <dgm:pt modelId="{13C564B0-C27E-4ABA-AFDA-59E145B256BA}" type="pres">
      <dgm:prSet presAssocID="{A7E2530A-34E2-4E9F-BC78-8920BA140C41}" presName="transSpace" presStyleCnt="0"/>
      <dgm:spPr/>
    </dgm:pt>
    <dgm:pt modelId="{6300E233-87DF-4270-9808-160BFEB8A5BE}" type="pres">
      <dgm:prSet presAssocID="{F2881FB1-6580-4F21-A283-BFAA6F91D5D2}" presName="posSpace" presStyleCnt="0"/>
      <dgm:spPr/>
    </dgm:pt>
    <dgm:pt modelId="{6E53DEF7-499E-42EE-802D-59B2F8915392}" type="pres">
      <dgm:prSet presAssocID="{F2881FB1-6580-4F21-A283-BFAA6F91D5D2}" presName="vertFlow" presStyleCnt="0"/>
      <dgm:spPr/>
    </dgm:pt>
    <dgm:pt modelId="{E08C30D1-35EA-4D05-9731-5D01E3FCBD09}" type="pres">
      <dgm:prSet presAssocID="{F2881FB1-6580-4F21-A283-BFAA6F91D5D2}" presName="topSpace" presStyleCnt="0"/>
      <dgm:spPr/>
    </dgm:pt>
    <dgm:pt modelId="{2F3BD88A-9166-4A26-B941-B9BAEE1A11D5}" type="pres">
      <dgm:prSet presAssocID="{F2881FB1-6580-4F21-A283-BFAA6F91D5D2}" presName="firstComp" presStyleCnt="0"/>
      <dgm:spPr/>
    </dgm:pt>
    <dgm:pt modelId="{F660F4B9-35DB-4256-A868-A35C6DCCF6B2}" type="pres">
      <dgm:prSet presAssocID="{F2881FB1-6580-4F21-A283-BFAA6F91D5D2}" presName="firstChild" presStyleLbl="bgAccFollowNode1" presStyleIdx="1" presStyleCnt="4" custScaleY="204108"/>
      <dgm:spPr/>
      <dgm:t>
        <a:bodyPr/>
        <a:lstStyle/>
        <a:p>
          <a:endParaRPr lang="en-US"/>
        </a:p>
      </dgm:t>
    </dgm:pt>
    <dgm:pt modelId="{10C9E3CF-3A8F-4100-8ACD-91E2373197A2}" type="pres">
      <dgm:prSet presAssocID="{F2881FB1-6580-4F21-A283-BFAA6F91D5D2}" presName="first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136330-53DB-4978-A56B-160862279381}" type="pres">
      <dgm:prSet presAssocID="{F2881FB1-6580-4F21-A283-BFAA6F91D5D2}" presName="negSpace" presStyleCnt="0"/>
      <dgm:spPr/>
    </dgm:pt>
    <dgm:pt modelId="{FD776C1E-557E-4553-9447-49B69EEC7907}" type="pres">
      <dgm:prSet presAssocID="{F2881FB1-6580-4F21-A283-BFAA6F91D5D2}" presName="circle" presStyleLbl="node1" presStyleIdx="1" presStyleCnt="4"/>
      <dgm:spPr/>
      <dgm:t>
        <a:bodyPr/>
        <a:lstStyle/>
        <a:p>
          <a:endParaRPr lang="en-US"/>
        </a:p>
      </dgm:t>
    </dgm:pt>
    <dgm:pt modelId="{FC2522F1-14BB-4B37-B60E-2E8A7E8A6C30}" type="pres">
      <dgm:prSet presAssocID="{A5ABDC17-7AB5-4F0E-992A-F9343F5D74EB}" presName="transSpace" presStyleCnt="0"/>
      <dgm:spPr/>
    </dgm:pt>
    <dgm:pt modelId="{2C2F6211-85A7-47FE-9239-DE94DF41A263}" type="pres">
      <dgm:prSet presAssocID="{6352CA33-6755-44BE-808F-400DA4CF80A7}" presName="posSpace" presStyleCnt="0"/>
      <dgm:spPr/>
    </dgm:pt>
    <dgm:pt modelId="{7B0C2EAE-70CB-4160-863D-210C3C66D5FD}" type="pres">
      <dgm:prSet presAssocID="{6352CA33-6755-44BE-808F-400DA4CF80A7}" presName="vertFlow" presStyleCnt="0"/>
      <dgm:spPr/>
    </dgm:pt>
    <dgm:pt modelId="{5AF3752E-55A6-443C-AD35-C49DF50A4566}" type="pres">
      <dgm:prSet presAssocID="{6352CA33-6755-44BE-808F-400DA4CF80A7}" presName="topSpace" presStyleCnt="0"/>
      <dgm:spPr/>
    </dgm:pt>
    <dgm:pt modelId="{53567A66-F0E9-4EF8-ADA9-764BA36AA6A9}" type="pres">
      <dgm:prSet presAssocID="{6352CA33-6755-44BE-808F-400DA4CF80A7}" presName="firstComp" presStyleCnt="0"/>
      <dgm:spPr/>
    </dgm:pt>
    <dgm:pt modelId="{AD2806AC-6A03-4F05-9F4D-F72EA0E56FBF}" type="pres">
      <dgm:prSet presAssocID="{6352CA33-6755-44BE-808F-400DA4CF80A7}" presName="firstChild" presStyleLbl="bgAccFollowNode1" presStyleIdx="2" presStyleCnt="4" custScaleY="310130"/>
      <dgm:spPr/>
      <dgm:t>
        <a:bodyPr/>
        <a:lstStyle/>
        <a:p>
          <a:endParaRPr lang="en-US"/>
        </a:p>
      </dgm:t>
    </dgm:pt>
    <dgm:pt modelId="{F8977219-728E-448F-AE8B-46B14F4F17DE}" type="pres">
      <dgm:prSet presAssocID="{6352CA33-6755-44BE-808F-400DA4CF80A7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CC4E74-37C0-494F-ABC0-7D18132E1437}" type="pres">
      <dgm:prSet presAssocID="{6352CA33-6755-44BE-808F-400DA4CF80A7}" presName="negSpace" presStyleCnt="0"/>
      <dgm:spPr/>
    </dgm:pt>
    <dgm:pt modelId="{89E6DA6E-7A23-44BD-8A99-378091FF741D}" type="pres">
      <dgm:prSet presAssocID="{6352CA33-6755-44BE-808F-400DA4CF80A7}" presName="circle" presStyleLbl="node1" presStyleIdx="2" presStyleCnt="4"/>
      <dgm:spPr/>
      <dgm:t>
        <a:bodyPr/>
        <a:lstStyle/>
        <a:p>
          <a:endParaRPr lang="en-US"/>
        </a:p>
      </dgm:t>
    </dgm:pt>
    <dgm:pt modelId="{E966790E-26B5-4EB8-981F-1094BF4B7611}" type="pres">
      <dgm:prSet presAssocID="{AAB4CF73-4B9B-4AA0-9074-16C2D2AE00A1}" presName="transSpace" presStyleCnt="0"/>
      <dgm:spPr/>
    </dgm:pt>
    <dgm:pt modelId="{229B7655-E1F4-4CF5-84B8-30F0491D32B5}" type="pres">
      <dgm:prSet presAssocID="{7FCE83D9-631B-4420-BBFC-CA0AFA59F747}" presName="posSpace" presStyleCnt="0"/>
      <dgm:spPr/>
    </dgm:pt>
    <dgm:pt modelId="{F85FFCDF-8E5F-492B-B22D-55A08EACE783}" type="pres">
      <dgm:prSet presAssocID="{7FCE83D9-631B-4420-BBFC-CA0AFA59F747}" presName="vertFlow" presStyleCnt="0"/>
      <dgm:spPr/>
    </dgm:pt>
    <dgm:pt modelId="{600B3FB2-1315-4A84-8613-B445666BC7D2}" type="pres">
      <dgm:prSet presAssocID="{7FCE83D9-631B-4420-BBFC-CA0AFA59F747}" presName="topSpace" presStyleCnt="0"/>
      <dgm:spPr/>
    </dgm:pt>
    <dgm:pt modelId="{E47C73E9-FBEE-4370-9B3F-E04EB7C4023A}" type="pres">
      <dgm:prSet presAssocID="{7FCE83D9-631B-4420-BBFC-CA0AFA59F747}" presName="firstComp" presStyleCnt="0"/>
      <dgm:spPr/>
    </dgm:pt>
    <dgm:pt modelId="{402C2C77-A32C-4D99-9940-12535E1181F2}" type="pres">
      <dgm:prSet presAssocID="{7FCE83D9-631B-4420-BBFC-CA0AFA59F747}" presName="firstChild" presStyleLbl="bgAccFollowNode1" presStyleIdx="3" presStyleCnt="4" custScaleY="343174"/>
      <dgm:spPr/>
      <dgm:t>
        <a:bodyPr/>
        <a:lstStyle/>
        <a:p>
          <a:endParaRPr lang="en-US"/>
        </a:p>
      </dgm:t>
    </dgm:pt>
    <dgm:pt modelId="{5B88A17E-EFF5-4A04-9CC9-D2131DA9ECCC}" type="pres">
      <dgm:prSet presAssocID="{7FCE83D9-631B-4420-BBFC-CA0AFA59F747}" presName="first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51EF7D-7D6C-4B43-A6C4-239F9933C94D}" type="pres">
      <dgm:prSet presAssocID="{7FCE83D9-631B-4420-BBFC-CA0AFA59F747}" presName="negSpace" presStyleCnt="0"/>
      <dgm:spPr/>
    </dgm:pt>
    <dgm:pt modelId="{7453D9C8-CD6E-4AA4-8A19-7F6F667528F0}" type="pres">
      <dgm:prSet presAssocID="{7FCE83D9-631B-4420-BBFC-CA0AFA59F747}" presName="circle" presStyleLbl="node1" presStyleIdx="3" presStyleCnt="4"/>
      <dgm:spPr/>
      <dgm:t>
        <a:bodyPr/>
        <a:lstStyle/>
        <a:p>
          <a:endParaRPr lang="en-US"/>
        </a:p>
      </dgm:t>
    </dgm:pt>
  </dgm:ptLst>
  <dgm:cxnLst>
    <dgm:cxn modelId="{9740321C-35B3-4F5F-BD46-905CB7B8FAEB}" type="presOf" srcId="{9614A323-64B1-4077-A841-022051EC749A}" destId="{AD2806AC-6A03-4F05-9F4D-F72EA0E56FBF}" srcOrd="0" destOrd="0" presId="urn:microsoft.com/office/officeart/2005/8/layout/hList9"/>
    <dgm:cxn modelId="{4A31D641-1B5D-46D3-B685-0C4DC6EFE71B}" srcId="{00C18FBF-3FF5-4C16-97CF-AF03740D7AB6}" destId="{F2881FB1-6580-4F21-A283-BFAA6F91D5D2}" srcOrd="1" destOrd="0" parTransId="{2D960FDD-BADA-480D-9043-497C56588AD3}" sibTransId="{A5ABDC17-7AB5-4F0E-992A-F9343F5D74EB}"/>
    <dgm:cxn modelId="{B2647B56-8947-4632-AB4A-42CBB9B48494}" type="presOf" srcId="{7FCE83D9-631B-4420-BBFC-CA0AFA59F747}" destId="{7453D9C8-CD6E-4AA4-8A19-7F6F667528F0}" srcOrd="0" destOrd="0" presId="urn:microsoft.com/office/officeart/2005/8/layout/hList9"/>
    <dgm:cxn modelId="{0F86DBDB-3C4F-4C84-981B-7F4CA2A8EAF3}" srcId="{7FCE83D9-631B-4420-BBFC-CA0AFA59F747}" destId="{50451020-5E1A-4778-9E8D-169182A36191}" srcOrd="0" destOrd="0" parTransId="{7DFC3849-4A12-49FB-B614-8AFD597CCB9E}" sibTransId="{EEDE2474-4F18-4F59-8E58-6382D253E514}"/>
    <dgm:cxn modelId="{FC7BD086-74EA-4D6C-9657-E916D355F209}" srcId="{6352CA33-6755-44BE-808F-400DA4CF80A7}" destId="{9614A323-64B1-4077-A841-022051EC749A}" srcOrd="0" destOrd="0" parTransId="{E5F6BCBD-B84E-4018-BE9E-BF57FF3B4B36}" sibTransId="{FEC2A79F-8857-403A-A738-E8CE75C965E2}"/>
    <dgm:cxn modelId="{DDE6D8BF-3294-493A-9929-81A1A6A2C377}" type="presOf" srcId="{3DDA4F24-FC74-4652-8BE8-BB933AE5B8EF}" destId="{6B08AC4B-4CEC-41E5-AE19-47A4E2720563}" srcOrd="0" destOrd="0" presId="urn:microsoft.com/office/officeart/2005/8/layout/hList9"/>
    <dgm:cxn modelId="{129AEA77-5D2A-49D4-956D-99009974B6C5}" srcId="{F2881FB1-6580-4F21-A283-BFAA6F91D5D2}" destId="{8321AB85-EA8C-4958-B404-B4C118CB3C18}" srcOrd="0" destOrd="0" parTransId="{24ABE8B3-7220-436D-9636-F7B4C0B99576}" sibTransId="{AA5F76CE-8FD4-4692-8BB1-EF84CF9D365E}"/>
    <dgm:cxn modelId="{20AF3F0D-FCCC-4AE8-8B10-DDA56D69A389}" type="presOf" srcId="{6352CA33-6755-44BE-808F-400DA4CF80A7}" destId="{89E6DA6E-7A23-44BD-8A99-378091FF741D}" srcOrd="0" destOrd="0" presId="urn:microsoft.com/office/officeart/2005/8/layout/hList9"/>
    <dgm:cxn modelId="{77F620CE-FC2D-42CF-890C-6A28A43BA06E}" type="presOf" srcId="{F2881FB1-6580-4F21-A283-BFAA6F91D5D2}" destId="{FD776C1E-557E-4553-9447-49B69EEC7907}" srcOrd="0" destOrd="0" presId="urn:microsoft.com/office/officeart/2005/8/layout/hList9"/>
    <dgm:cxn modelId="{13EB171A-A3FE-47B6-91D3-4F11C64A4F3C}" srcId="{B4F1B46E-22B2-4721-950C-8704487586DC}" destId="{3DDA4F24-FC74-4652-8BE8-BB933AE5B8EF}" srcOrd="0" destOrd="0" parTransId="{2F7B3F30-DBE0-4CF8-A169-AB4C042C3AF0}" sibTransId="{DEC9195B-2EFF-4048-BC39-C2BA725186EF}"/>
    <dgm:cxn modelId="{2DF4FDC6-9998-45E2-B49B-7BDDAE43878E}" type="presOf" srcId="{B4F1B46E-22B2-4721-950C-8704487586DC}" destId="{FC7ED273-8CFD-43C2-9C05-44FADF3E0637}" srcOrd="0" destOrd="0" presId="urn:microsoft.com/office/officeart/2005/8/layout/hList9"/>
    <dgm:cxn modelId="{C11D837E-5A93-4F02-95FD-5D86DB66A76A}" type="presOf" srcId="{50451020-5E1A-4778-9E8D-169182A36191}" destId="{402C2C77-A32C-4D99-9940-12535E1181F2}" srcOrd="0" destOrd="0" presId="urn:microsoft.com/office/officeart/2005/8/layout/hList9"/>
    <dgm:cxn modelId="{63366689-F006-49E6-BE9D-057ADE768917}" type="presOf" srcId="{8321AB85-EA8C-4958-B404-B4C118CB3C18}" destId="{F660F4B9-35DB-4256-A868-A35C6DCCF6B2}" srcOrd="0" destOrd="0" presId="urn:microsoft.com/office/officeart/2005/8/layout/hList9"/>
    <dgm:cxn modelId="{2C8317B2-2EBB-4589-86EA-C77B3B6E81AA}" srcId="{00C18FBF-3FF5-4C16-97CF-AF03740D7AB6}" destId="{B4F1B46E-22B2-4721-950C-8704487586DC}" srcOrd="0" destOrd="0" parTransId="{E8A66543-CC4D-4785-A93E-5B125E09F826}" sibTransId="{A7E2530A-34E2-4E9F-BC78-8920BA140C41}"/>
    <dgm:cxn modelId="{29E61685-CCDE-4DC4-B137-687614FAFBAD}" type="presOf" srcId="{3DDA4F24-FC74-4652-8BE8-BB933AE5B8EF}" destId="{187D4E8C-5C91-4D00-870C-2C45D4EA263C}" srcOrd="1" destOrd="0" presId="urn:microsoft.com/office/officeart/2005/8/layout/hList9"/>
    <dgm:cxn modelId="{7F3B5912-CE3A-4F69-B6A0-82162798FA63}" type="presOf" srcId="{00C18FBF-3FF5-4C16-97CF-AF03740D7AB6}" destId="{0DC7A063-583D-4B0F-88B2-BD54F95D95AF}" srcOrd="0" destOrd="0" presId="urn:microsoft.com/office/officeart/2005/8/layout/hList9"/>
    <dgm:cxn modelId="{E572418E-4340-4448-940D-253A2FA3B9B3}" srcId="{00C18FBF-3FF5-4C16-97CF-AF03740D7AB6}" destId="{7FCE83D9-631B-4420-BBFC-CA0AFA59F747}" srcOrd="3" destOrd="0" parTransId="{C61EC981-13FA-4710-B079-D35692EEB764}" sibTransId="{1B48A0DE-4031-4D45-86A1-94CDAF68824A}"/>
    <dgm:cxn modelId="{82BAE5DD-3A79-4870-9019-1254385E0650}" srcId="{00C18FBF-3FF5-4C16-97CF-AF03740D7AB6}" destId="{6352CA33-6755-44BE-808F-400DA4CF80A7}" srcOrd="2" destOrd="0" parTransId="{AEB59203-63BA-4A96-BADC-40BAEBD9AA40}" sibTransId="{AAB4CF73-4B9B-4AA0-9074-16C2D2AE00A1}"/>
    <dgm:cxn modelId="{B736D792-8630-4423-BF25-ED6293A18ADD}" type="presOf" srcId="{9614A323-64B1-4077-A841-022051EC749A}" destId="{F8977219-728E-448F-AE8B-46B14F4F17DE}" srcOrd="1" destOrd="0" presId="urn:microsoft.com/office/officeart/2005/8/layout/hList9"/>
    <dgm:cxn modelId="{103889E5-D937-4AB5-A2E9-7F2441580CE0}" type="presOf" srcId="{8321AB85-EA8C-4958-B404-B4C118CB3C18}" destId="{10C9E3CF-3A8F-4100-8ACD-91E2373197A2}" srcOrd="1" destOrd="0" presId="urn:microsoft.com/office/officeart/2005/8/layout/hList9"/>
    <dgm:cxn modelId="{FFB49F6E-CCDA-411E-9F62-CC17E3BA8D6F}" type="presOf" srcId="{50451020-5E1A-4778-9E8D-169182A36191}" destId="{5B88A17E-EFF5-4A04-9CC9-D2131DA9ECCC}" srcOrd="1" destOrd="0" presId="urn:microsoft.com/office/officeart/2005/8/layout/hList9"/>
    <dgm:cxn modelId="{E1D1E23B-EC87-45CC-9E87-38B27A23764D}" type="presParOf" srcId="{0DC7A063-583D-4B0F-88B2-BD54F95D95AF}" destId="{3B23570A-ECC9-4DF8-BCB4-0465C69CBB88}" srcOrd="0" destOrd="0" presId="urn:microsoft.com/office/officeart/2005/8/layout/hList9"/>
    <dgm:cxn modelId="{82537023-5CD7-4BB7-84CF-DE8196338CF2}" type="presParOf" srcId="{0DC7A063-583D-4B0F-88B2-BD54F95D95AF}" destId="{FC66A233-6BBA-46AF-B2F6-28E379B158E2}" srcOrd="1" destOrd="0" presId="urn:microsoft.com/office/officeart/2005/8/layout/hList9"/>
    <dgm:cxn modelId="{5DFED7C8-2E54-4441-B032-3A4788B2A8D3}" type="presParOf" srcId="{FC66A233-6BBA-46AF-B2F6-28E379B158E2}" destId="{46739A04-1AA3-49C6-8EA7-EB1DE975B900}" srcOrd="0" destOrd="0" presId="urn:microsoft.com/office/officeart/2005/8/layout/hList9"/>
    <dgm:cxn modelId="{59D81910-4316-4EAE-9A67-0B3EDF027306}" type="presParOf" srcId="{FC66A233-6BBA-46AF-B2F6-28E379B158E2}" destId="{535C6EC9-8098-42C5-8527-E62FF045E4EB}" srcOrd="1" destOrd="0" presId="urn:microsoft.com/office/officeart/2005/8/layout/hList9"/>
    <dgm:cxn modelId="{C4FBC461-0B5D-4B7E-9CAF-A88B1223F18A}" type="presParOf" srcId="{535C6EC9-8098-42C5-8527-E62FF045E4EB}" destId="{6B08AC4B-4CEC-41E5-AE19-47A4E2720563}" srcOrd="0" destOrd="0" presId="urn:microsoft.com/office/officeart/2005/8/layout/hList9"/>
    <dgm:cxn modelId="{16A1B336-CE68-4171-8D18-284543992BEA}" type="presParOf" srcId="{535C6EC9-8098-42C5-8527-E62FF045E4EB}" destId="{187D4E8C-5C91-4D00-870C-2C45D4EA263C}" srcOrd="1" destOrd="0" presId="urn:microsoft.com/office/officeart/2005/8/layout/hList9"/>
    <dgm:cxn modelId="{DEF99A7A-98F1-424D-AC92-7C6B69A0E544}" type="presParOf" srcId="{0DC7A063-583D-4B0F-88B2-BD54F95D95AF}" destId="{3845DB9A-BEF3-4D5D-B9C7-5FC0456401AC}" srcOrd="2" destOrd="0" presId="urn:microsoft.com/office/officeart/2005/8/layout/hList9"/>
    <dgm:cxn modelId="{ACD8FD0D-39C9-49DB-B77E-B03522FDF5FC}" type="presParOf" srcId="{0DC7A063-583D-4B0F-88B2-BD54F95D95AF}" destId="{FC7ED273-8CFD-43C2-9C05-44FADF3E0637}" srcOrd="3" destOrd="0" presId="urn:microsoft.com/office/officeart/2005/8/layout/hList9"/>
    <dgm:cxn modelId="{2C72EC61-81F4-4DCD-A533-255CBC66AE34}" type="presParOf" srcId="{0DC7A063-583D-4B0F-88B2-BD54F95D95AF}" destId="{13C564B0-C27E-4ABA-AFDA-59E145B256BA}" srcOrd="4" destOrd="0" presId="urn:microsoft.com/office/officeart/2005/8/layout/hList9"/>
    <dgm:cxn modelId="{775600F8-FCFE-4862-8108-85F84EA9DEE2}" type="presParOf" srcId="{0DC7A063-583D-4B0F-88B2-BD54F95D95AF}" destId="{6300E233-87DF-4270-9808-160BFEB8A5BE}" srcOrd="5" destOrd="0" presId="urn:microsoft.com/office/officeart/2005/8/layout/hList9"/>
    <dgm:cxn modelId="{AE3B7A69-67E7-41D2-BC1A-3586A3CC259D}" type="presParOf" srcId="{0DC7A063-583D-4B0F-88B2-BD54F95D95AF}" destId="{6E53DEF7-499E-42EE-802D-59B2F8915392}" srcOrd="6" destOrd="0" presId="urn:microsoft.com/office/officeart/2005/8/layout/hList9"/>
    <dgm:cxn modelId="{76A9B804-07B5-4060-AA61-249A1765ECB9}" type="presParOf" srcId="{6E53DEF7-499E-42EE-802D-59B2F8915392}" destId="{E08C30D1-35EA-4D05-9731-5D01E3FCBD09}" srcOrd="0" destOrd="0" presId="urn:microsoft.com/office/officeart/2005/8/layout/hList9"/>
    <dgm:cxn modelId="{6162898E-21FD-497B-BFEE-B78CF45F7D9A}" type="presParOf" srcId="{6E53DEF7-499E-42EE-802D-59B2F8915392}" destId="{2F3BD88A-9166-4A26-B941-B9BAEE1A11D5}" srcOrd="1" destOrd="0" presId="urn:microsoft.com/office/officeart/2005/8/layout/hList9"/>
    <dgm:cxn modelId="{71D4EFDE-15BC-4327-9242-5F72F9DAFAD4}" type="presParOf" srcId="{2F3BD88A-9166-4A26-B941-B9BAEE1A11D5}" destId="{F660F4B9-35DB-4256-A868-A35C6DCCF6B2}" srcOrd="0" destOrd="0" presId="urn:microsoft.com/office/officeart/2005/8/layout/hList9"/>
    <dgm:cxn modelId="{9B414BA4-2018-40DF-8E7D-AD7E78EF0217}" type="presParOf" srcId="{2F3BD88A-9166-4A26-B941-B9BAEE1A11D5}" destId="{10C9E3CF-3A8F-4100-8ACD-91E2373197A2}" srcOrd="1" destOrd="0" presId="urn:microsoft.com/office/officeart/2005/8/layout/hList9"/>
    <dgm:cxn modelId="{D8406746-50BE-425E-A523-9ED524500743}" type="presParOf" srcId="{0DC7A063-583D-4B0F-88B2-BD54F95D95AF}" destId="{69136330-53DB-4978-A56B-160862279381}" srcOrd="7" destOrd="0" presId="urn:microsoft.com/office/officeart/2005/8/layout/hList9"/>
    <dgm:cxn modelId="{A91BC494-75AC-4CCA-8CC1-7E9884C2F3AD}" type="presParOf" srcId="{0DC7A063-583D-4B0F-88B2-BD54F95D95AF}" destId="{FD776C1E-557E-4553-9447-49B69EEC7907}" srcOrd="8" destOrd="0" presId="urn:microsoft.com/office/officeart/2005/8/layout/hList9"/>
    <dgm:cxn modelId="{487F9920-08DF-4AC5-BA64-D35F42602B66}" type="presParOf" srcId="{0DC7A063-583D-4B0F-88B2-BD54F95D95AF}" destId="{FC2522F1-14BB-4B37-B60E-2E8A7E8A6C30}" srcOrd="9" destOrd="0" presId="urn:microsoft.com/office/officeart/2005/8/layout/hList9"/>
    <dgm:cxn modelId="{DC194D92-7E98-42DD-A8CA-BCD1EDD2C95D}" type="presParOf" srcId="{0DC7A063-583D-4B0F-88B2-BD54F95D95AF}" destId="{2C2F6211-85A7-47FE-9239-DE94DF41A263}" srcOrd="10" destOrd="0" presId="urn:microsoft.com/office/officeart/2005/8/layout/hList9"/>
    <dgm:cxn modelId="{575F4FD6-9E0F-4F5E-88EE-9B265B6FD4F4}" type="presParOf" srcId="{0DC7A063-583D-4B0F-88B2-BD54F95D95AF}" destId="{7B0C2EAE-70CB-4160-863D-210C3C66D5FD}" srcOrd="11" destOrd="0" presId="urn:microsoft.com/office/officeart/2005/8/layout/hList9"/>
    <dgm:cxn modelId="{8AE96C49-A416-4FC7-84EE-2BDAF35C57FF}" type="presParOf" srcId="{7B0C2EAE-70CB-4160-863D-210C3C66D5FD}" destId="{5AF3752E-55A6-443C-AD35-C49DF50A4566}" srcOrd="0" destOrd="0" presId="urn:microsoft.com/office/officeart/2005/8/layout/hList9"/>
    <dgm:cxn modelId="{235B263C-399E-4245-95BD-2AA1F19D4AB4}" type="presParOf" srcId="{7B0C2EAE-70CB-4160-863D-210C3C66D5FD}" destId="{53567A66-F0E9-4EF8-ADA9-764BA36AA6A9}" srcOrd="1" destOrd="0" presId="urn:microsoft.com/office/officeart/2005/8/layout/hList9"/>
    <dgm:cxn modelId="{265DA8D6-D429-4956-8CB8-10EE7EF20F0C}" type="presParOf" srcId="{53567A66-F0E9-4EF8-ADA9-764BA36AA6A9}" destId="{AD2806AC-6A03-4F05-9F4D-F72EA0E56FBF}" srcOrd="0" destOrd="0" presId="urn:microsoft.com/office/officeart/2005/8/layout/hList9"/>
    <dgm:cxn modelId="{35A8C2CA-EB30-45FD-8152-A7470BE42B4C}" type="presParOf" srcId="{53567A66-F0E9-4EF8-ADA9-764BA36AA6A9}" destId="{F8977219-728E-448F-AE8B-46B14F4F17DE}" srcOrd="1" destOrd="0" presId="urn:microsoft.com/office/officeart/2005/8/layout/hList9"/>
    <dgm:cxn modelId="{EF3F399A-E096-436A-AD74-CF747D62B02A}" type="presParOf" srcId="{0DC7A063-583D-4B0F-88B2-BD54F95D95AF}" destId="{FBCC4E74-37C0-494F-ABC0-7D18132E1437}" srcOrd="12" destOrd="0" presId="urn:microsoft.com/office/officeart/2005/8/layout/hList9"/>
    <dgm:cxn modelId="{5EA17F20-F6C6-4B5A-AFEB-38BD8F975065}" type="presParOf" srcId="{0DC7A063-583D-4B0F-88B2-BD54F95D95AF}" destId="{89E6DA6E-7A23-44BD-8A99-378091FF741D}" srcOrd="13" destOrd="0" presId="urn:microsoft.com/office/officeart/2005/8/layout/hList9"/>
    <dgm:cxn modelId="{463280A8-1DBA-4FE7-B5B2-8151A298EB35}" type="presParOf" srcId="{0DC7A063-583D-4B0F-88B2-BD54F95D95AF}" destId="{E966790E-26B5-4EB8-981F-1094BF4B7611}" srcOrd="14" destOrd="0" presId="urn:microsoft.com/office/officeart/2005/8/layout/hList9"/>
    <dgm:cxn modelId="{A4221FEF-656B-43DD-8382-199EAB5F1E7B}" type="presParOf" srcId="{0DC7A063-583D-4B0F-88B2-BD54F95D95AF}" destId="{229B7655-E1F4-4CF5-84B8-30F0491D32B5}" srcOrd="15" destOrd="0" presId="urn:microsoft.com/office/officeart/2005/8/layout/hList9"/>
    <dgm:cxn modelId="{48FA6F14-4694-4C77-8D75-48D3A22A3540}" type="presParOf" srcId="{0DC7A063-583D-4B0F-88B2-BD54F95D95AF}" destId="{F85FFCDF-8E5F-492B-B22D-55A08EACE783}" srcOrd="16" destOrd="0" presId="urn:microsoft.com/office/officeart/2005/8/layout/hList9"/>
    <dgm:cxn modelId="{3995A447-6B53-4DFA-8494-06C3A1F8D7F7}" type="presParOf" srcId="{F85FFCDF-8E5F-492B-B22D-55A08EACE783}" destId="{600B3FB2-1315-4A84-8613-B445666BC7D2}" srcOrd="0" destOrd="0" presId="urn:microsoft.com/office/officeart/2005/8/layout/hList9"/>
    <dgm:cxn modelId="{C652D75D-BE73-43BB-9138-B232AAF272A1}" type="presParOf" srcId="{F85FFCDF-8E5F-492B-B22D-55A08EACE783}" destId="{E47C73E9-FBEE-4370-9B3F-E04EB7C4023A}" srcOrd="1" destOrd="0" presId="urn:microsoft.com/office/officeart/2005/8/layout/hList9"/>
    <dgm:cxn modelId="{5F19BD3C-10AC-4F51-A8FD-00351A52371B}" type="presParOf" srcId="{E47C73E9-FBEE-4370-9B3F-E04EB7C4023A}" destId="{402C2C77-A32C-4D99-9940-12535E1181F2}" srcOrd="0" destOrd="0" presId="urn:microsoft.com/office/officeart/2005/8/layout/hList9"/>
    <dgm:cxn modelId="{1D14EEBA-2351-4066-8BB7-C42885F1D780}" type="presParOf" srcId="{E47C73E9-FBEE-4370-9B3F-E04EB7C4023A}" destId="{5B88A17E-EFF5-4A04-9CC9-D2131DA9ECCC}" srcOrd="1" destOrd="0" presId="urn:microsoft.com/office/officeart/2005/8/layout/hList9"/>
    <dgm:cxn modelId="{ADA815FB-429E-4ABD-97FC-4AEA97B4630C}" type="presParOf" srcId="{0DC7A063-583D-4B0F-88B2-BD54F95D95AF}" destId="{9051EF7D-7D6C-4B43-A6C4-239F9933C94D}" srcOrd="17" destOrd="0" presId="urn:microsoft.com/office/officeart/2005/8/layout/hList9"/>
    <dgm:cxn modelId="{7961C21C-3FE8-4B71-95E5-AB5835F91CC1}" type="presParOf" srcId="{0DC7A063-583D-4B0F-88B2-BD54F95D95AF}" destId="{7453D9C8-CD6E-4AA4-8A19-7F6F667528F0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8AC4B-4CEC-41E5-AE19-47A4E2720563}">
      <dsp:nvSpPr>
        <dsp:cNvPr id="0" name=""/>
        <dsp:cNvSpPr/>
      </dsp:nvSpPr>
      <dsp:spPr>
        <a:xfrm>
          <a:off x="744509" y="577867"/>
          <a:ext cx="1526209" cy="24309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i="0" kern="1200" smtClean="0"/>
            <a:t>ranslating passages between the native and target languages</a:t>
          </a:r>
          <a:endParaRPr lang="en-US" sz="1600" kern="1200"/>
        </a:p>
      </dsp:txBody>
      <dsp:txXfrm>
        <a:off x="988702" y="577867"/>
        <a:ext cx="1282015" cy="2430950"/>
      </dsp:txXfrm>
    </dsp:sp>
    <dsp:sp modelId="{FC7ED273-8CFD-43C2-9C05-44FADF3E0637}">
      <dsp:nvSpPr>
        <dsp:cNvPr id="0" name=""/>
        <dsp:cNvSpPr/>
      </dsp:nvSpPr>
      <dsp:spPr>
        <a:xfrm>
          <a:off x="5483" y="335781"/>
          <a:ext cx="1017472" cy="10174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/>
            <a:t>Step 1 Title</a:t>
          </a:r>
          <a:endParaRPr lang="en-US" sz="2100" kern="1200" dirty="0"/>
        </a:p>
      </dsp:txBody>
      <dsp:txXfrm>
        <a:off x="154488" y="484786"/>
        <a:ext cx="719462" cy="719462"/>
      </dsp:txXfrm>
    </dsp:sp>
    <dsp:sp modelId="{F660F4B9-35DB-4256-A868-A35C6DCCF6B2}">
      <dsp:nvSpPr>
        <dsp:cNvPr id="0" name=""/>
        <dsp:cNvSpPr/>
      </dsp:nvSpPr>
      <dsp:spPr>
        <a:xfrm>
          <a:off x="3363143" y="742770"/>
          <a:ext cx="1526209" cy="20777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i="0" kern="1200" dirty="0" smtClean="0"/>
            <a:t>Memorizing vocabulary.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3607337" y="742770"/>
        <a:ext cx="1282015" cy="2077781"/>
      </dsp:txXfrm>
    </dsp:sp>
    <dsp:sp modelId="{FD776C1E-557E-4553-9447-49B69EEC7907}">
      <dsp:nvSpPr>
        <dsp:cNvPr id="0" name=""/>
        <dsp:cNvSpPr/>
      </dsp:nvSpPr>
      <dsp:spPr>
        <a:xfrm>
          <a:off x="2549165" y="335781"/>
          <a:ext cx="1017472" cy="10174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Step 2 Title</a:t>
          </a:r>
        </a:p>
      </dsp:txBody>
      <dsp:txXfrm>
        <a:off x="2698170" y="484786"/>
        <a:ext cx="719462" cy="719462"/>
      </dsp:txXfrm>
    </dsp:sp>
    <dsp:sp modelId="{AD2806AC-6A03-4F05-9F4D-F72EA0E56FBF}">
      <dsp:nvSpPr>
        <dsp:cNvPr id="0" name=""/>
        <dsp:cNvSpPr/>
      </dsp:nvSpPr>
      <dsp:spPr>
        <a:xfrm>
          <a:off x="5906825" y="742770"/>
          <a:ext cx="1526209" cy="31570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smtClean="0"/>
            <a:t>Learning grammar rules explicitly.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6151018" y="742770"/>
        <a:ext cx="1282015" cy="3157066"/>
      </dsp:txXfrm>
    </dsp:sp>
    <dsp:sp modelId="{89E6DA6E-7A23-44BD-8A99-378091FF741D}">
      <dsp:nvSpPr>
        <dsp:cNvPr id="0" name=""/>
        <dsp:cNvSpPr/>
      </dsp:nvSpPr>
      <dsp:spPr>
        <a:xfrm>
          <a:off x="5092847" y="335781"/>
          <a:ext cx="1017472" cy="10174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Step 3 Title</a:t>
          </a:r>
        </a:p>
      </dsp:txBody>
      <dsp:txXfrm>
        <a:off x="5241852" y="484786"/>
        <a:ext cx="719462" cy="719462"/>
      </dsp:txXfrm>
    </dsp:sp>
    <dsp:sp modelId="{402C2C77-A32C-4D99-9940-12535E1181F2}">
      <dsp:nvSpPr>
        <dsp:cNvPr id="0" name=""/>
        <dsp:cNvSpPr/>
      </dsp:nvSpPr>
      <dsp:spPr>
        <a:xfrm>
          <a:off x="8450507" y="742770"/>
          <a:ext cx="1526209" cy="34934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dirty="0" smtClean="0"/>
            <a:t>Applying grammar rules to examples.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8694700" y="742770"/>
        <a:ext cx="1282015" cy="3493447"/>
      </dsp:txXfrm>
    </dsp:sp>
    <dsp:sp modelId="{7453D9C8-CD6E-4AA4-8A19-7F6F667528F0}">
      <dsp:nvSpPr>
        <dsp:cNvPr id="0" name=""/>
        <dsp:cNvSpPr/>
      </dsp:nvSpPr>
      <dsp:spPr>
        <a:xfrm>
          <a:off x="7636529" y="335781"/>
          <a:ext cx="1017472" cy="101747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Step 4 Title</a:t>
          </a:r>
        </a:p>
      </dsp:txBody>
      <dsp:txXfrm>
        <a:off x="7785534" y="484786"/>
        <a:ext cx="719462" cy="719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882106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/>
              <a:t>Grammar-Translation Method</a:t>
            </a:r>
            <a:br>
              <a:rPr lang="en-US" sz="3200" b="1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76199"/>
            <a:ext cx="9980682" cy="883263"/>
          </a:xfrm>
        </p:spPr>
        <p:txBody>
          <a:bodyPr>
            <a:normAutofit/>
          </a:bodyPr>
          <a:lstStyle/>
          <a:p>
            <a:r>
              <a:rPr lang="en-US" sz="2400" b="1" dirty="0"/>
              <a:t>Grammar-Translation Method</a:t>
            </a:r>
            <a:r>
              <a:rPr lang="en-US" sz="2400" dirty="0"/>
              <a:t> is a traditional language-teaching method that focuses mainly on</a:t>
            </a: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051685" y="3162925"/>
            <a:ext cx="2413416" cy="85443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translation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2008682" y="2154043"/>
            <a:ext cx="2338466" cy="7644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READING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114654" y="4302177"/>
            <a:ext cx="2487325" cy="7644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WRITING 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808831" y="4302177"/>
            <a:ext cx="2534382" cy="7644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VOCABULARY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914807" y="2154043"/>
            <a:ext cx="2428406" cy="7644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GRAMMAR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the Method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6615033" cy="4572000"/>
          </a:xfrm>
        </p:spPr>
        <p:txBody>
          <a:bodyPr>
            <a:norm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sz="2800" dirty="0"/>
              <a:t>The main goal is to enable students to </a:t>
            </a:r>
            <a:r>
              <a:rPr lang="en-US" sz="2800" b="1" dirty="0"/>
              <a:t>read literature in the target language</a:t>
            </a:r>
            <a:r>
              <a:rPr lang="en-US" sz="2800" dirty="0"/>
              <a:t>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800" dirty="0"/>
              <a:t>Students learn grammar rules and vocabulary to understand literary texts.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800" dirty="0"/>
              <a:t>Learning a foreign language is also considered </a:t>
            </a:r>
            <a:r>
              <a:rPr lang="en-US" sz="2800" b="1" dirty="0"/>
              <a:t>mental exercise</a:t>
            </a:r>
            <a:r>
              <a:rPr lang="en-US" sz="2800" dirty="0"/>
              <a:t> that develops the mind.</a:t>
            </a:r>
          </a:p>
          <a:p>
            <a:pPr marL="400050" indent="-400050">
              <a:buFont typeface="+mj-lt"/>
              <a:buAutoNum type="romanUcPeriod"/>
            </a:pPr>
            <a:r>
              <a:rPr lang="en-US" sz="2800" dirty="0"/>
              <a:t>Oral communication is </a:t>
            </a:r>
            <a:r>
              <a:rPr lang="en-US" sz="2800" b="1" dirty="0"/>
              <a:t>not a major goal</a:t>
            </a:r>
            <a:r>
              <a:rPr lang="en-US" sz="2800" dirty="0"/>
              <a:t>.</a:t>
            </a:r>
          </a:p>
        </p:txBody>
      </p:sp>
      <p:pic>
        <p:nvPicPr>
          <p:cNvPr id="5" name="Picture Placeholder 4" descr="Close-up of books on shelves with more books blurred in foreground and background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>
          <a:xfrm>
            <a:off x="7719933" y="1630179"/>
            <a:ext cx="3365649" cy="4572001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Role of the Teacher and Students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8998470" cy="4571999"/>
          </a:xfrm>
        </p:spPr>
        <p:txBody>
          <a:bodyPr>
            <a:normAutofit/>
          </a:bodyPr>
          <a:lstStyle/>
          <a:p>
            <a:r>
              <a:rPr lang="en-US" sz="2800" dirty="0"/>
              <a:t>The </a:t>
            </a:r>
            <a:r>
              <a:rPr lang="en-US" sz="2800" b="1" dirty="0"/>
              <a:t>teacher is the authority</a:t>
            </a:r>
            <a:r>
              <a:rPr lang="en-US" sz="2800" dirty="0"/>
              <a:t> in the classroom.</a:t>
            </a:r>
          </a:p>
          <a:p>
            <a:r>
              <a:rPr lang="en-US" sz="2800" dirty="0"/>
              <a:t>The teacher provides the correct answers and explains the rules.</a:t>
            </a:r>
          </a:p>
          <a:p>
            <a:r>
              <a:rPr lang="en-US" sz="2800" dirty="0"/>
              <a:t>Students mainly </a:t>
            </a:r>
            <a:r>
              <a:rPr lang="en-US" sz="2800" b="1" dirty="0"/>
              <a:t>follow the teacher's instructions</a:t>
            </a:r>
            <a:r>
              <a:rPr lang="en-US" sz="2800" dirty="0"/>
              <a:t>, memorize information, and complete exercises.</a:t>
            </a:r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</a:t>
            </a:r>
            <a:r>
              <a:rPr lang="en-US" b="1" dirty="0" smtClean="0"/>
              <a:t>eaching </a:t>
            </a:r>
            <a:r>
              <a:rPr lang="en-US" b="1" dirty="0"/>
              <a:t>and Learning Process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4" name="Content Placeholder 3" descr="Stacked List showing 4 groups arranged from left to right with task descriptions under each group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7042677"/>
              </p:ext>
            </p:extLst>
          </p:nvPr>
        </p:nvGraphicFramePr>
        <p:xfrm>
          <a:off x="1104900" y="1600200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 </a:t>
            </a:r>
            <a:r>
              <a:rPr lang="en-US" sz="3200" b="1" dirty="0"/>
              <a:t>Classroom </a:t>
            </a:r>
            <a:r>
              <a:rPr lang="en-US" sz="3200" b="1" dirty="0" smtClean="0"/>
              <a:t>Interaction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4046" y="2424112"/>
            <a:ext cx="9631536" cy="3748088"/>
          </a:xfrm>
        </p:spPr>
        <p:txBody>
          <a:bodyPr>
            <a:normAutofit/>
          </a:bodyPr>
          <a:lstStyle/>
          <a:p>
            <a:r>
              <a:rPr lang="en-US" sz="3600" dirty="0"/>
              <a:t>Most interaction is </a:t>
            </a:r>
            <a:r>
              <a:rPr lang="en-US" sz="3600" b="1" dirty="0"/>
              <a:t>teacher → students</a:t>
            </a:r>
            <a:r>
              <a:rPr lang="en-US" sz="3600" dirty="0"/>
              <a:t>.</a:t>
            </a:r>
          </a:p>
          <a:p>
            <a:r>
              <a:rPr lang="en-US" sz="3600" dirty="0"/>
              <a:t>There is little student-initiated interaction.</a:t>
            </a:r>
          </a:p>
          <a:p>
            <a:r>
              <a:rPr lang="en-US" sz="3600" dirty="0"/>
              <a:t>There is very little </a:t>
            </a:r>
            <a:r>
              <a:rPr lang="en-US" sz="3600" b="1" dirty="0"/>
              <a:t>student-to-student communication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</a:t>
            </a:r>
            <a:r>
              <a:rPr lang="en-US" b="1" dirty="0"/>
              <a:t>Role of the Native Language</a:t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students' </a:t>
            </a:r>
            <a:r>
              <a:rPr lang="en-US" sz="3200" b="1" dirty="0"/>
              <a:t>native language is used extensively</a:t>
            </a:r>
            <a:r>
              <a:rPr lang="en-US" sz="3200" dirty="0"/>
              <a:t>.</a:t>
            </a:r>
          </a:p>
          <a:p>
            <a:r>
              <a:rPr lang="en-US" sz="3200" dirty="0"/>
              <a:t>New vocabulary and passages are understood through translation.</a:t>
            </a:r>
          </a:p>
          <a:p>
            <a:r>
              <a:rPr lang="en-US" sz="3200" dirty="0"/>
              <a:t>Target-language meanings are often explained using native-language equivalents.</a:t>
            </a:r>
          </a:p>
        </p:txBody>
      </p:sp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ranslation</a:t>
            </a:r>
            <a:r>
              <a:rPr lang="en-US" sz="3200" dirty="0"/>
              <a:t> from the native language into the target language.</a:t>
            </a:r>
          </a:p>
          <a:p>
            <a:r>
              <a:rPr lang="en-US" sz="3200" dirty="0"/>
              <a:t>Translation from the target language into the native language.</a:t>
            </a:r>
          </a:p>
          <a:p>
            <a:r>
              <a:rPr lang="en-US" sz="3200" dirty="0"/>
              <a:t>Grammar questions.</a:t>
            </a:r>
          </a:p>
          <a:p>
            <a:r>
              <a:rPr lang="en-US" sz="3200" dirty="0"/>
              <a:t>Questions about the target culture.</a:t>
            </a:r>
          </a:p>
          <a:p>
            <a:r>
              <a:rPr lang="en-US" sz="3200" dirty="0"/>
              <a:t>Exercises requiring students to apply grammar rules.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34</TotalTime>
  <Words>280</Words>
  <Application>Microsoft Office PowerPoint</Application>
  <PresentationFormat>Widescreen</PresentationFormat>
  <Paragraphs>44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Grammar-Translation Method  </vt:lpstr>
      <vt:lpstr>Grammar-Translation Method is a traditional language-teaching method that focuses mainly on</vt:lpstr>
      <vt:lpstr>Goals of the Method</vt:lpstr>
      <vt:lpstr>Role of the Teacher and Students </vt:lpstr>
      <vt:lpstr>Teaching and Learning Process </vt:lpstr>
      <vt:lpstr> Classroom Interaction</vt:lpstr>
      <vt:lpstr> Role of the Native Language  </vt:lpstr>
      <vt:lpstr>Evaluation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5</cp:revision>
  <dcterms:created xsi:type="dcterms:W3CDTF">2026-09-23T18:38:11Z</dcterms:created>
  <dcterms:modified xsi:type="dcterms:W3CDTF">2026-09-26T09:49:44Z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