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7" r:id="rId2"/>
    <p:sldId id="258" r:id="rId3"/>
    <p:sldId id="259" r:id="rId4"/>
    <p:sldId id="260" r:id="rId5"/>
    <p:sldId id="261" r:id="rId6"/>
    <p:sldId id="262" r:id="rId7"/>
    <p:sldId id="264" r:id="rId8"/>
    <p:sldId id="265" r:id="rId9"/>
    <p:sldId id="266" r:id="rId10"/>
    <p:sldId id="268"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p:restoredTop sz="94660"/>
  </p:normalViewPr>
  <p:slideViewPr>
    <p:cSldViewPr>
      <p:cViewPr varScale="1">
        <p:scale>
          <a:sx n="69" d="100"/>
          <a:sy n="69" d="100"/>
        </p:scale>
        <p:origin x="-1182"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9144000" cy="2933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0" y="2925286"/>
            <a:ext cx="9144000" cy="1588"/>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2514600" y="236220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smtClean="0">
              <a:solidFill>
                <a:schemeClr val="bg1"/>
              </a:solidFill>
              <a:latin typeface="+mj-lt"/>
              <a:ea typeface="+mj-ea"/>
              <a:cs typeface="Tunga" pitchFamily="2"/>
            </a:endParaRPr>
          </a:p>
        </p:txBody>
      </p:sp>
      <p:sp>
        <p:nvSpPr>
          <p:cNvPr id="3" name="Subtitle 2"/>
          <p:cNvSpPr>
            <a:spLocks noGrp="1"/>
          </p:cNvSpPr>
          <p:nvPr>
            <p:ph type="subTitle" idx="1"/>
          </p:nvPr>
        </p:nvSpPr>
        <p:spPr>
          <a:xfrm>
            <a:off x="2565400" y="3045460"/>
            <a:ext cx="4013200" cy="428625"/>
          </a:xfrm>
        </p:spPr>
        <p:txBody>
          <a:bodyPr tIns="0" anchor="t">
            <a:noAutofit/>
          </a:bodyPr>
          <a:lstStyle>
            <a:lvl1pPr marL="0" indent="0" algn="ctr">
              <a:buNone/>
              <a:defRPr sz="1600" b="0" i="0" cap="none" spc="0" baseline="0">
                <a:solidFill>
                  <a:schemeClr val="bg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2" name="Title 11"/>
          <p:cNvSpPr>
            <a:spLocks noGrp="1"/>
          </p:cNvSpPr>
          <p:nvPr>
            <p:ph type="title"/>
          </p:nvPr>
        </p:nvSpPr>
        <p:spPr>
          <a:xfrm>
            <a:off x="2565400" y="2397760"/>
            <a:ext cx="4013200" cy="599440"/>
          </a:xfrm>
          <a:noFill/>
          <a:ln>
            <a:noFill/>
          </a:ln>
        </p:spPr>
        <p:txBody>
          <a:bodyPr bIns="0" anchor="b"/>
          <a:lstStyle>
            <a:lvl1pPr>
              <a:defRPr>
                <a:effectLst>
                  <a:glow rad="88900">
                    <a:schemeClr val="tx1">
                      <a:alpha val="60000"/>
                    </a:schemeClr>
                  </a:glow>
                </a:effectLst>
              </a:defRPr>
            </a:lvl1pPr>
          </a:lstStyle>
          <a:p>
            <a:r>
              <a:rPr lang="en-US" smtClean="0"/>
              <a:t>Click to edit Master title style</a:t>
            </a:r>
            <a:endParaRPr lang="en-US" dirty="0"/>
          </a:p>
        </p:txBody>
      </p:sp>
      <p:sp>
        <p:nvSpPr>
          <p:cNvPr id="11" name="Date Placeholder 10"/>
          <p:cNvSpPr>
            <a:spLocks noGrp="1"/>
          </p:cNvSpPr>
          <p:nvPr>
            <p:ph type="dt" sz="half" idx="10"/>
          </p:nvPr>
        </p:nvSpPr>
        <p:spPr bwMode="black"/>
        <p:txBody>
          <a:bodyPr/>
          <a:lstStyle/>
          <a:p>
            <a:fld id="{1D8BD707-D9CF-40AE-B4C6-C98DA3205C09}" type="datetimeFigureOut">
              <a:rPr lang="en-US" smtClean="0"/>
              <a:pPr/>
              <a:t>8/8/2014</a:t>
            </a:fld>
            <a:endParaRPr lang="en-US"/>
          </a:p>
        </p:txBody>
      </p:sp>
      <p:sp>
        <p:nvSpPr>
          <p:cNvPr id="17" name="Slide Number Placeholder 16"/>
          <p:cNvSpPr>
            <a:spLocks noGrp="1"/>
          </p:cNvSpPr>
          <p:nvPr>
            <p:ph type="sldNum" sz="quarter" idx="11"/>
          </p:nvPr>
        </p:nvSpPr>
        <p:spPr/>
        <p:txBody>
          <a:bodyPr/>
          <a:lstStyle/>
          <a:p>
            <a:fld id="{B6F15528-21DE-4FAA-801E-634DDDAF4B2B}" type="slidenum">
              <a:rPr lang="en-US" smtClean="0"/>
              <a:pPr/>
              <a:t>‹#›</a:t>
            </a:fld>
            <a:endParaRPr lang="en-US"/>
          </a:p>
        </p:txBody>
      </p:sp>
      <p:sp>
        <p:nvSpPr>
          <p:cNvPr id="19" name="Footer Placeholder 18"/>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1" name="Content Placeholder 30"/>
          <p:cNvSpPr>
            <a:spLocks noGrp="1"/>
          </p:cNvSpPr>
          <p:nvPr>
            <p:ph sz="quarter" idx="13"/>
          </p:nvPr>
        </p:nvSpPr>
        <p:spPr>
          <a:xfrm>
            <a:off x="457200" y="2020824"/>
            <a:ext cx="8229600" cy="40751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
        <p:nvSpPr>
          <p:cNvPr id="11" name="Date Placeholder 10"/>
          <p:cNvSpPr>
            <a:spLocks noGrp="1"/>
          </p:cNvSpPr>
          <p:nvPr>
            <p:ph type="dt" sz="half" idx="14"/>
          </p:nvPr>
        </p:nvSpPr>
        <p:spPr/>
        <p:txBody>
          <a:bodyPr/>
          <a:lstStyle/>
          <a:p>
            <a:fld id="{1D8BD707-D9CF-40AE-B4C6-C98DA3205C09}" type="datetimeFigureOut">
              <a:rPr lang="en-US" smtClean="0"/>
              <a:pPr/>
              <a:t>8/8/2014</a:t>
            </a:fld>
            <a:endParaRPr lang="en-US"/>
          </a:p>
        </p:txBody>
      </p:sp>
      <p:sp>
        <p:nvSpPr>
          <p:cNvPr id="12" name="Slide Number Placeholder 11"/>
          <p:cNvSpPr>
            <a:spLocks noGrp="1"/>
          </p:cNvSpPr>
          <p:nvPr>
            <p:ph type="sldNum" sz="quarter" idx="15"/>
          </p:nvPr>
        </p:nvSpPr>
        <p:spPr/>
        <p:txBody>
          <a:bodyPr/>
          <a:lstStyle/>
          <a:p>
            <a:fld id="{B6F15528-21DE-4FAA-801E-634DDDAF4B2B}" type="slidenum">
              <a:rPr lang="en-US" smtClean="0"/>
              <a:pPr/>
              <a:t>‹#›</a:t>
            </a:fld>
            <a:endParaRPr lang="en-US"/>
          </a:p>
        </p:txBody>
      </p:sp>
      <p:sp>
        <p:nvSpPr>
          <p:cNvPr id="13" name="Footer Placeholder 12"/>
          <p:cNvSpPr>
            <a:spLocks noGrp="1"/>
          </p:cNvSpPr>
          <p:nvPr>
            <p:ph type="ftr" sz="quarter" idx="16"/>
          </p:nvPr>
        </p:nvSpPr>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8" name="Rectangle 7"/>
          <p:cNvSpPr/>
          <p:nvPr/>
        </p:nvSpPr>
        <p:spPr>
          <a:xfrm>
            <a:off x="0" y="3922776"/>
            <a:ext cx="9144000" cy="29352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a:off x="0" y="3921760"/>
            <a:ext cx="9144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514600" y="336804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smtClean="0">
              <a:solidFill>
                <a:schemeClr val="bg1"/>
              </a:solidFill>
              <a:latin typeface="+mj-lt"/>
              <a:ea typeface="+mj-ea"/>
              <a:cs typeface="Tunga" pitchFamily="2"/>
            </a:endParaRPr>
          </a:p>
        </p:txBody>
      </p:sp>
      <p:sp>
        <p:nvSpPr>
          <p:cNvPr id="9" name="Title Placeholder 1"/>
          <p:cNvSpPr>
            <a:spLocks noGrp="1"/>
          </p:cNvSpPr>
          <p:nvPr>
            <p:ph type="title"/>
          </p:nvPr>
        </p:nvSpPr>
        <p:spPr bwMode="black">
          <a:xfrm>
            <a:off x="2529052" y="3367246"/>
            <a:ext cx="4085897" cy="706821"/>
          </a:xfrm>
          <a:prstGeom prst="rect">
            <a:avLst/>
          </a:prstGeom>
          <a:noFill/>
          <a:ln w="98425" cmpd="thinThick">
            <a:noFill/>
            <a:miter lim="800000"/>
          </a:ln>
        </p:spPr>
        <p:txBody>
          <a:bodyPr vert="horz" lIns="91440" tIns="45720" rIns="91440" bIns="0" rtlCol="0" anchor="b" anchorCtr="0">
            <a:normAutofit/>
          </a:bodyPr>
          <a:lstStyle>
            <a:lvl1pPr>
              <a:defRPr kumimoji="0" lang="en-US" sz="1800" b="1" i="0" u="none" strike="noStrike" kern="1200" cap="all" spc="0" normalizeH="0" baseline="0" noProof="0" dirty="0" smtClean="0">
                <a:ln>
                  <a:noFill/>
                </a:ln>
                <a:solidFill>
                  <a:schemeClr val="bg1"/>
                </a:solidFill>
                <a:effectLst/>
                <a:uLnTx/>
                <a:uFillTx/>
                <a:latin typeface="+mj-lt"/>
                <a:ea typeface="+mj-ea"/>
                <a:cs typeface="Tunga" pitchFamily="2"/>
              </a:defRPr>
            </a:lvl1pPr>
          </a:lstStyle>
          <a:p>
            <a:r>
              <a:rPr lang="en-US" smtClean="0"/>
              <a:t>Click to edit Master title style</a:t>
            </a:r>
            <a:endParaRPr lang="en-US" dirty="0"/>
          </a:p>
        </p:txBody>
      </p:sp>
      <p:sp>
        <p:nvSpPr>
          <p:cNvPr id="10" name="Subtitle 2"/>
          <p:cNvSpPr>
            <a:spLocks noGrp="1"/>
          </p:cNvSpPr>
          <p:nvPr>
            <p:ph type="subTitle" idx="1"/>
          </p:nvPr>
        </p:nvSpPr>
        <p:spPr bwMode="black">
          <a:xfrm>
            <a:off x="2518542" y="4084577"/>
            <a:ext cx="4106917" cy="397094"/>
          </a:xfrm>
        </p:spPr>
        <p:txBody>
          <a:bodyPr tIns="0" anchor="t" anchorCtr="0">
            <a:normAutofit/>
          </a:bodyPr>
          <a:lstStyle>
            <a:lvl1pPr marL="0" indent="0" algn="ctr">
              <a:buNone/>
              <a:defRPr kumimoji="0" lang="en-US" sz="1600" b="0" i="0" u="none" strike="noStrike" kern="1200" cap="none" spc="0" normalizeH="0" baseline="0" noProof="0" dirty="0">
                <a:ln>
                  <a:noFill/>
                </a:ln>
                <a:solidFill>
                  <a:schemeClr val="bg1"/>
                </a:solidFill>
                <a:effectLst/>
                <a:uLnTx/>
                <a:uFillTx/>
                <a:latin typeface="+mn-lt"/>
                <a:ea typeface="+mn-ea"/>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3" name="Date Placeholder 12"/>
          <p:cNvSpPr>
            <a:spLocks noGrp="1"/>
          </p:cNvSpPr>
          <p:nvPr>
            <p:ph type="dt" sz="half" idx="10"/>
          </p:nvPr>
        </p:nvSpPr>
        <p:spPr/>
        <p:txBody>
          <a:bodyPr/>
          <a:lstStyle/>
          <a:p>
            <a:fld id="{1D8BD707-D9CF-40AE-B4C6-C98DA3205C09}" type="datetimeFigureOut">
              <a:rPr lang="en-US" smtClean="0"/>
              <a:pPr/>
              <a:t>8/8/2014</a:t>
            </a:fld>
            <a:endParaRPr lang="en-US"/>
          </a:p>
        </p:txBody>
      </p:sp>
      <p:sp>
        <p:nvSpPr>
          <p:cNvPr id="14" name="Slide Number Placeholder 13"/>
          <p:cNvSpPr>
            <a:spLocks noGrp="1"/>
          </p:cNvSpPr>
          <p:nvPr>
            <p:ph type="sldNum" sz="quarter" idx="11"/>
          </p:nvPr>
        </p:nvSpPr>
        <p:spPr/>
        <p:txBody>
          <a:bodyPr/>
          <a:lstStyle/>
          <a:p>
            <a:fld id="{B6F15528-21DE-4FAA-801E-634DDDAF4B2B}" type="slidenum">
              <a:rPr lang="en-US" smtClean="0"/>
              <a:pPr/>
              <a:t>‹#›</a:t>
            </a:fld>
            <a:endParaRPr lang="en-US"/>
          </a:p>
        </p:txBody>
      </p:sp>
      <p:sp>
        <p:nvSpPr>
          <p:cNvPr id="15" name="Footer Placeholder 14"/>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Content Placeholder 30"/>
          <p:cNvSpPr>
            <a:spLocks noGrp="1"/>
          </p:cNvSpPr>
          <p:nvPr>
            <p:ph sz="quarter" idx="13"/>
          </p:nvPr>
        </p:nvSpPr>
        <p:spPr>
          <a:xfrm>
            <a:off x="457201" y="2020824"/>
            <a:ext cx="4023360" cy="40050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30"/>
          <p:cNvSpPr>
            <a:spLocks noGrp="1"/>
          </p:cNvSpPr>
          <p:nvPr>
            <p:ph sz="quarter" idx="14"/>
          </p:nvPr>
        </p:nvSpPr>
        <p:spPr>
          <a:xfrm>
            <a:off x="4663440" y="2020824"/>
            <a:ext cx="4023360" cy="40050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Date Placeholder 8"/>
          <p:cNvSpPr>
            <a:spLocks noGrp="1"/>
          </p:cNvSpPr>
          <p:nvPr>
            <p:ph type="dt" sz="half" idx="15"/>
          </p:nvPr>
        </p:nvSpPr>
        <p:spPr/>
        <p:txBody>
          <a:bodyPr/>
          <a:lstStyle/>
          <a:p>
            <a:fld id="{1D8BD707-D9CF-40AE-B4C6-C98DA3205C09}" type="datetimeFigureOut">
              <a:rPr lang="en-US" smtClean="0"/>
              <a:pPr/>
              <a:t>8/8/2014</a:t>
            </a:fld>
            <a:endParaRPr lang="en-US"/>
          </a:p>
        </p:txBody>
      </p:sp>
      <p:sp>
        <p:nvSpPr>
          <p:cNvPr id="12" name="Slide Number Placeholder 11"/>
          <p:cNvSpPr>
            <a:spLocks noGrp="1"/>
          </p:cNvSpPr>
          <p:nvPr>
            <p:ph type="sldNum" sz="quarter" idx="16"/>
          </p:nvPr>
        </p:nvSpPr>
        <p:spPr/>
        <p:txBody>
          <a:bodyPr/>
          <a:lstStyle/>
          <a:p>
            <a:fld id="{B6F15528-21DE-4FAA-801E-634DDDAF4B2B}" type="slidenum">
              <a:rPr lang="en-US" smtClean="0"/>
              <a:pPr/>
              <a:t>‹#›</a:t>
            </a:fld>
            <a:endParaRPr lang="en-US"/>
          </a:p>
        </p:txBody>
      </p:sp>
      <p:sp>
        <p:nvSpPr>
          <p:cNvPr id="13" name="Footer Placeholder 12"/>
          <p:cNvSpPr>
            <a:spLocks noGrp="1"/>
          </p:cNvSpPr>
          <p:nvPr>
            <p:ph type="ftr" sz="quarter" idx="17"/>
          </p:nvPr>
        </p:nvSpPr>
        <p:spPr/>
        <p:txBody>
          <a:bodyPr/>
          <a:lstStyle/>
          <a:p>
            <a:endParaRPr lang="en-US"/>
          </a:p>
        </p:txBody>
      </p:sp>
      <p:sp>
        <p:nvSpPr>
          <p:cNvPr id="16" name="Title 15"/>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3" name="Content Placeholder 30"/>
          <p:cNvSpPr>
            <a:spLocks noGrp="1"/>
          </p:cNvSpPr>
          <p:nvPr>
            <p:ph sz="quarter" idx="13"/>
          </p:nvPr>
        </p:nvSpPr>
        <p:spPr>
          <a:xfrm>
            <a:off x="457201" y="2819400"/>
            <a:ext cx="4023360" cy="3209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Content Placeholder 30"/>
          <p:cNvSpPr>
            <a:spLocks noGrp="1"/>
          </p:cNvSpPr>
          <p:nvPr>
            <p:ph sz="quarter" idx="14"/>
          </p:nvPr>
        </p:nvSpPr>
        <p:spPr>
          <a:xfrm>
            <a:off x="4663440" y="2816352"/>
            <a:ext cx="4023360" cy="3209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0" name="Text Placeholder 3"/>
          <p:cNvSpPr>
            <a:spLocks noGrp="1"/>
          </p:cNvSpPr>
          <p:nvPr>
            <p:ph type="body" sz="half" idx="2"/>
          </p:nvPr>
        </p:nvSpPr>
        <p:spPr>
          <a:xfrm>
            <a:off x="45720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kern="1200" cap="none" spc="200" baseline="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1" name="Text Placeholder 3"/>
          <p:cNvSpPr>
            <a:spLocks noGrp="1"/>
          </p:cNvSpPr>
          <p:nvPr>
            <p:ph type="body" sz="half" idx="15"/>
          </p:nvPr>
        </p:nvSpPr>
        <p:spPr>
          <a:xfrm>
            <a:off x="466344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i="0" kern="1200" cap="none" spc="200" baseline="0" dirty="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400"/>
              </a:spcBef>
              <a:spcAft>
                <a:spcPts val="0"/>
              </a:spcAft>
              <a:buClr>
                <a:schemeClr val="accent1"/>
              </a:buClr>
              <a:buFontTx/>
              <a:buNone/>
            </a:pPr>
            <a:r>
              <a:rPr lang="en-US" smtClean="0"/>
              <a:t>Click to edit Master text styles</a:t>
            </a:r>
          </a:p>
        </p:txBody>
      </p:sp>
      <p:sp>
        <p:nvSpPr>
          <p:cNvPr id="11" name="Date Placeholder 10"/>
          <p:cNvSpPr>
            <a:spLocks noGrp="1"/>
          </p:cNvSpPr>
          <p:nvPr>
            <p:ph type="dt" sz="half" idx="16"/>
          </p:nvPr>
        </p:nvSpPr>
        <p:spPr/>
        <p:txBody>
          <a:bodyPr/>
          <a:lstStyle/>
          <a:p>
            <a:fld id="{1D8BD707-D9CF-40AE-B4C6-C98DA3205C09}" type="datetimeFigureOut">
              <a:rPr lang="en-US" smtClean="0"/>
              <a:pPr/>
              <a:t>8/8/2014</a:t>
            </a:fld>
            <a:endParaRPr lang="en-US"/>
          </a:p>
        </p:txBody>
      </p:sp>
      <p:sp>
        <p:nvSpPr>
          <p:cNvPr id="12" name="Slide Number Placeholder 11"/>
          <p:cNvSpPr>
            <a:spLocks noGrp="1"/>
          </p:cNvSpPr>
          <p:nvPr>
            <p:ph type="sldNum" sz="quarter" idx="17"/>
          </p:nvPr>
        </p:nvSpPr>
        <p:spPr/>
        <p:txBody>
          <a:bodyPr/>
          <a:lstStyle/>
          <a:p>
            <a:fld id="{B6F15528-21DE-4FAA-801E-634DDDAF4B2B}" type="slidenum">
              <a:rPr lang="en-US" smtClean="0"/>
              <a:pPr/>
              <a:t>‹#›</a:t>
            </a:fld>
            <a:endParaRPr lang="en-US"/>
          </a:p>
        </p:txBody>
      </p:sp>
      <p:sp>
        <p:nvSpPr>
          <p:cNvPr id="13" name="Footer Placeholder 12"/>
          <p:cNvSpPr>
            <a:spLocks noGrp="1"/>
          </p:cNvSpPr>
          <p:nvPr>
            <p:ph type="ftr" sz="quarter" idx="18"/>
          </p:nvPr>
        </p:nvSpPr>
        <p:spPr/>
        <p:txBody>
          <a:bodyPr/>
          <a:lstStyle/>
          <a:p>
            <a:endParaRPr lang="en-US"/>
          </a:p>
        </p:txBody>
      </p:sp>
      <p:sp>
        <p:nvSpPr>
          <p:cNvPr id="18" name="Title 1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mtClean="0"/>
              <a:t>Click to edit Master title style</a:t>
            </a:r>
            <a:endParaRPr lang="en-US"/>
          </a:p>
        </p:txBody>
      </p:sp>
      <p:sp>
        <p:nvSpPr>
          <p:cNvPr id="15" name="Date Placeholder 14"/>
          <p:cNvSpPr>
            <a:spLocks noGrp="1"/>
          </p:cNvSpPr>
          <p:nvPr>
            <p:ph type="dt" sz="half" idx="10"/>
          </p:nvPr>
        </p:nvSpPr>
        <p:spPr/>
        <p:txBody>
          <a:bodyPr/>
          <a:lstStyle/>
          <a:p>
            <a:fld id="{1D8BD707-D9CF-40AE-B4C6-C98DA3205C09}" type="datetimeFigureOut">
              <a:rPr lang="en-US" smtClean="0"/>
              <a:pPr/>
              <a:t>8/8/2014</a:t>
            </a:fld>
            <a:endParaRPr lang="en-US"/>
          </a:p>
        </p:txBody>
      </p:sp>
      <p:sp>
        <p:nvSpPr>
          <p:cNvPr id="16" name="Slide Number Placeholder 15"/>
          <p:cNvSpPr>
            <a:spLocks noGrp="1"/>
          </p:cNvSpPr>
          <p:nvPr>
            <p:ph type="sldNum" sz="quarter" idx="11"/>
          </p:nvPr>
        </p:nvSpPr>
        <p:spPr/>
        <p:txBody>
          <a:bodyPr/>
          <a:lstStyle/>
          <a:p>
            <a:fld id="{B6F15528-21DE-4FAA-801E-634DDDAF4B2B}"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1D8BD707-D9CF-40AE-B4C6-C98DA3205C09}" type="datetimeFigureOut">
              <a:rPr lang="en-US" smtClean="0"/>
              <a:pPr/>
              <a:t>8/8/2014</a:t>
            </a:fld>
            <a:endParaRPr lang="en-US"/>
          </a:p>
        </p:txBody>
      </p:sp>
      <p:sp>
        <p:nvSpPr>
          <p:cNvPr id="8" name="Slide Number Placeholder 7"/>
          <p:cNvSpPr>
            <a:spLocks noGrp="1"/>
          </p:cNvSpPr>
          <p:nvPr>
            <p:ph type="sldNum" sz="quarter" idx="11"/>
          </p:nvPr>
        </p:nvSpPr>
        <p:spPr/>
        <p:txBody>
          <a:bodyPr/>
          <a:lstStyle/>
          <a:p>
            <a:fld id="{B6F15528-21DE-4FAA-801E-634DDDAF4B2B}"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4" name="Content Placeholder 30"/>
          <p:cNvSpPr>
            <a:spLocks noGrp="1"/>
          </p:cNvSpPr>
          <p:nvPr>
            <p:ph sz="quarter" idx="14"/>
          </p:nvPr>
        </p:nvSpPr>
        <p:spPr>
          <a:xfrm>
            <a:off x="1485900" y="1914525"/>
            <a:ext cx="6172200" cy="35109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3"/>
          <p:cNvSpPr>
            <a:spLocks noGrp="1"/>
          </p:cNvSpPr>
          <p:nvPr>
            <p:ph type="body" sz="half" idx="2"/>
          </p:nvPr>
        </p:nvSpPr>
        <p:spPr>
          <a:xfrm>
            <a:off x="1737360" y="5513832"/>
            <a:ext cx="5669280" cy="548640"/>
          </a:xfrm>
        </p:spPr>
        <p:txBody>
          <a:bodyPr vert="horz" lIns="91440" tIns="0" rIns="91440" bIns="45720" rtlCol="0" anchor="ctr">
            <a:normAutofit/>
          </a:bodyPr>
          <a:lstStyle>
            <a:lvl1pPr marL="0" indent="0" algn="ctr" defTabSz="914400" rtl="0" eaLnBrk="1" latinLnBrk="0" hangingPunct="1">
              <a:lnSpc>
                <a:spcPct val="100000"/>
              </a:lnSpc>
              <a:spcBef>
                <a:spcPts val="0"/>
              </a:spcBef>
              <a:buClr>
                <a:schemeClr val="accent1"/>
              </a:buClr>
              <a:buFont typeface="Arial" pitchFamily="34" charset="0"/>
              <a:buNone/>
              <a:defRPr lang="en-US" sz="1400" b="0" i="0" kern="1200" cap="none" spc="0" baseline="0" smtClean="0">
                <a:solidFill>
                  <a:schemeClr val="tx1"/>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16" name="Date Placeholder 15"/>
          <p:cNvSpPr>
            <a:spLocks noGrp="1"/>
          </p:cNvSpPr>
          <p:nvPr>
            <p:ph type="dt" sz="half" idx="15"/>
          </p:nvPr>
        </p:nvSpPr>
        <p:spPr/>
        <p:txBody>
          <a:bodyPr/>
          <a:lstStyle/>
          <a:p>
            <a:fld id="{1D8BD707-D9CF-40AE-B4C6-C98DA3205C09}" type="datetimeFigureOut">
              <a:rPr lang="en-US" smtClean="0"/>
              <a:pPr/>
              <a:t>8/8/2014</a:t>
            </a:fld>
            <a:endParaRPr lang="en-US"/>
          </a:p>
        </p:txBody>
      </p:sp>
      <p:sp>
        <p:nvSpPr>
          <p:cNvPr id="19" name="Slide Number Placeholder 18"/>
          <p:cNvSpPr>
            <a:spLocks noGrp="1"/>
          </p:cNvSpPr>
          <p:nvPr>
            <p:ph type="sldNum" sz="quarter" idx="16"/>
          </p:nvPr>
        </p:nvSpPr>
        <p:spPr/>
        <p:txBody>
          <a:bodyPr/>
          <a:lstStyle/>
          <a:p>
            <a:fld id="{B6F15528-21DE-4FAA-801E-634DDDAF4B2B}" type="slidenum">
              <a:rPr lang="en-US" smtClean="0"/>
              <a:pPr/>
              <a:t>‹#›</a:t>
            </a:fld>
            <a:endParaRPr lang="en-US"/>
          </a:p>
        </p:txBody>
      </p:sp>
      <p:sp>
        <p:nvSpPr>
          <p:cNvPr id="23" name="Footer Placeholder 22"/>
          <p:cNvSpPr>
            <a:spLocks noGrp="1"/>
          </p:cNvSpPr>
          <p:nvPr>
            <p:ph type="ftr" sz="quarter" idx="17"/>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1852209" y="2026918"/>
            <a:ext cx="5439582" cy="3263750"/>
          </a:xfrm>
          <a:solidFill>
            <a:schemeClr val="tx1"/>
          </a:solidFill>
          <a:ln w="69850" cmpd="dbl">
            <a:solidFill>
              <a:schemeClr val="tx1"/>
            </a:solid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0" kern="1200" cap="none" spc="0" baseline="0" dirty="0">
                <a:solidFill>
                  <a:schemeClr val="bg1"/>
                </a:solidFill>
                <a:latin typeface="+mj-lt"/>
                <a:ea typeface="+mj-ea"/>
                <a:cs typeface="Tunga" pitchFamily="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25" name="Text Placeholder 24"/>
          <p:cNvSpPr>
            <a:spLocks noGrp="1"/>
          </p:cNvSpPr>
          <p:nvPr>
            <p:ph type="body" sz="quarter" idx="13"/>
          </p:nvPr>
        </p:nvSpPr>
        <p:spPr>
          <a:xfrm>
            <a:off x="1737360" y="5516880"/>
            <a:ext cx="5669280" cy="548640"/>
          </a:xfrm>
        </p:spPr>
        <p:txBody>
          <a:bodyPr vert="horz" lIns="91440" tIns="0" rIns="91440" bIns="0" rtlCol="0" anchor="ctr" anchorCtr="0">
            <a:normAutofit/>
          </a:bodyPr>
          <a:lstStyle>
            <a:lvl1pPr marL="0" indent="0">
              <a:spcBef>
                <a:spcPts val="0"/>
              </a:spcBef>
              <a:buNone/>
              <a:defRPr lang="en-US" sz="1400" b="0" i="0" kern="1200" cap="none" spc="30" baseline="0" smtClean="0">
                <a:solidFill>
                  <a:schemeClr val="tx2"/>
                </a:solidFill>
                <a:latin typeface="+mn-lt"/>
                <a:ea typeface="+mn-ea"/>
                <a:cs typeface="Tahoma" pitchFamily="34" charset="0"/>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marL="0" lvl="0" indent="0" algn="ctr" defTabSz="914400" rtl="0" eaLnBrk="1" latinLnBrk="0" hangingPunct="1">
              <a:spcBef>
                <a:spcPts val="600"/>
              </a:spcBef>
              <a:spcAft>
                <a:spcPts val="0"/>
              </a:spcAft>
              <a:buClr>
                <a:schemeClr val="accent1"/>
              </a:buClr>
              <a:buFont typeface="Arial" pitchFamily="34" charset="0"/>
              <a:buNone/>
            </a:pPr>
            <a:r>
              <a:rPr lang="en-US" smtClean="0"/>
              <a:t>Click to edit Master text styles</a:t>
            </a:r>
          </a:p>
        </p:txBody>
      </p:sp>
      <p:sp>
        <p:nvSpPr>
          <p:cNvPr id="12" name="Title 11"/>
          <p:cNvSpPr>
            <a:spLocks noGrp="1"/>
          </p:cNvSpPr>
          <p:nvPr>
            <p:ph type="title"/>
          </p:nvPr>
        </p:nvSpPr>
        <p:spPr>
          <a:xfrm>
            <a:off x="2514600" y="975360"/>
            <a:ext cx="4114800" cy="701040"/>
          </a:xfrm>
        </p:spPr>
        <p:txBody>
          <a:bodyPr/>
          <a:lstStyle/>
          <a:p>
            <a:r>
              <a:rPr lang="en-US" smtClean="0"/>
              <a:t>Click to edit Master title style</a:t>
            </a:r>
            <a:endParaRPr lang="en-US"/>
          </a:p>
        </p:txBody>
      </p:sp>
      <p:sp>
        <p:nvSpPr>
          <p:cNvPr id="13" name="Date Placeholder 12"/>
          <p:cNvSpPr>
            <a:spLocks noGrp="1"/>
          </p:cNvSpPr>
          <p:nvPr>
            <p:ph type="dt" sz="half" idx="14"/>
          </p:nvPr>
        </p:nvSpPr>
        <p:spPr>
          <a:xfrm>
            <a:off x="2981325" y="273180"/>
            <a:ext cx="3181350" cy="292100"/>
          </a:xfrm>
        </p:spPr>
        <p:txBody>
          <a:bodyPr/>
          <a:lstStyle/>
          <a:p>
            <a:fld id="{1D8BD707-D9CF-40AE-B4C6-C98DA3205C09}" type="datetimeFigureOut">
              <a:rPr lang="en-US" smtClean="0"/>
              <a:pPr/>
              <a:t>8/8/2014</a:t>
            </a:fld>
            <a:endParaRPr lang="en-US"/>
          </a:p>
        </p:txBody>
      </p:sp>
      <p:sp>
        <p:nvSpPr>
          <p:cNvPr id="14" name="Slide Number Placeholder 13"/>
          <p:cNvSpPr>
            <a:spLocks noGrp="1"/>
          </p:cNvSpPr>
          <p:nvPr>
            <p:ph type="sldNum" sz="quarter" idx="15"/>
          </p:nvPr>
        </p:nvSpPr>
        <p:spPr>
          <a:xfrm>
            <a:off x="4038600" y="6172200"/>
            <a:ext cx="1066800" cy="304800"/>
          </a:xfrm>
        </p:spPr>
        <p:txBody>
          <a:bodyPr/>
          <a:lstStyle/>
          <a:p>
            <a:fld id="{B6F15528-21DE-4FAA-801E-634DDDAF4B2B}" type="slidenum">
              <a:rPr lang="en-US" smtClean="0"/>
              <a:pPr/>
              <a:t>‹#›</a:t>
            </a:fld>
            <a:endParaRPr lang="en-US"/>
          </a:p>
        </p:txBody>
      </p:sp>
      <p:sp>
        <p:nvSpPr>
          <p:cNvPr id="15" name="Footer Placeholder 14"/>
          <p:cNvSpPr>
            <a:spLocks noGrp="1"/>
          </p:cNvSpPr>
          <p:nvPr>
            <p:ph type="ftr" sz="quarter" idx="16"/>
          </p:nvPr>
        </p:nvSpPr>
        <p:spPr>
          <a:xfrm>
            <a:off x="1447800" y="6486525"/>
            <a:ext cx="6248400" cy="29210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cxnSp>
        <p:nvCxnSpPr>
          <p:cNvPr id="9" name="Straight Connector 8"/>
          <p:cNvCxnSpPr/>
          <p:nvPr/>
        </p:nvCxnSpPr>
        <p:spPr>
          <a:xfrm rot="5400000">
            <a:off x="4267200" y="3429000"/>
            <a:ext cx="6858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bwMode="hidden">
          <a:xfrm>
            <a:off x="0" y="1"/>
            <a:ext cx="7696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Vertical Text Placeholder 2"/>
          <p:cNvSpPr>
            <a:spLocks noGrp="1"/>
          </p:cNvSpPr>
          <p:nvPr>
            <p:ph type="body" orient="vert" idx="1"/>
          </p:nvPr>
        </p:nvSpPr>
        <p:spPr>
          <a:xfrm>
            <a:off x="457200" y="914401"/>
            <a:ext cx="6629400" cy="5029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2" name="Vertical Title 1"/>
          <p:cNvSpPr>
            <a:spLocks noGrp="1"/>
          </p:cNvSpPr>
          <p:nvPr>
            <p:ph type="title" orient="vert"/>
          </p:nvPr>
        </p:nvSpPr>
        <p:spPr>
          <a:xfrm>
            <a:off x="7239000" y="914401"/>
            <a:ext cx="926980" cy="5029200"/>
          </a:xfrm>
        </p:spPr>
        <p:txBody>
          <a:bodyPr vert="eaVert"/>
          <a:lstStyle/>
          <a:p>
            <a:r>
              <a:rPr lang="en-US" smtClean="0"/>
              <a:t>Click to edit Master title style</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8" name="Rectangle 7"/>
          <p:cNvSpPr/>
          <p:nvPr/>
        </p:nvSpPr>
        <p:spPr bwMode="hidden">
          <a:xfrm>
            <a:off x="0" y="1335973"/>
            <a:ext cx="9144000" cy="55220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2019301"/>
            <a:ext cx="8229600" cy="411734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981325" y="273180"/>
            <a:ext cx="3181350" cy="292100"/>
          </a:xfrm>
          <a:prstGeom prst="rect">
            <a:avLst/>
          </a:prstGeom>
        </p:spPr>
        <p:txBody>
          <a:bodyPr vert="horz" lIns="91440" tIns="45720" rIns="91440" bIns="45720" rtlCol="0" anchor="ctr">
            <a:noAutofit/>
          </a:bodyPr>
          <a:lstStyle>
            <a:lvl1pPr algn="ctr">
              <a:defRPr sz="1200" b="0" cap="all" spc="300" baseline="0">
                <a:solidFill>
                  <a:schemeClr val="tx1"/>
                </a:solidFill>
              </a:defRPr>
            </a:lvl1pPr>
          </a:lstStyle>
          <a:p>
            <a:fld id="{1D8BD707-D9CF-40AE-B4C6-C98DA3205C09}" type="datetimeFigureOut">
              <a:rPr lang="en-US" smtClean="0"/>
              <a:pPr/>
              <a:t>8/8/2014</a:t>
            </a:fld>
            <a:endParaRPr lang="en-US"/>
          </a:p>
        </p:txBody>
      </p:sp>
      <p:sp>
        <p:nvSpPr>
          <p:cNvPr id="5" name="Footer Placeholder 4"/>
          <p:cNvSpPr>
            <a:spLocks noGrp="1"/>
          </p:cNvSpPr>
          <p:nvPr>
            <p:ph type="ftr" sz="quarter" idx="3"/>
          </p:nvPr>
        </p:nvSpPr>
        <p:spPr>
          <a:xfrm>
            <a:off x="1447800" y="6486525"/>
            <a:ext cx="6248400" cy="292100"/>
          </a:xfrm>
          <a:prstGeom prst="rect">
            <a:avLst/>
          </a:prstGeom>
        </p:spPr>
        <p:txBody>
          <a:bodyPr vert="horz" lIns="91440" tIns="45720" rIns="91440" bIns="45720" rtlCol="0" anchor="ctr">
            <a:normAutofit/>
          </a:bodyPr>
          <a:lstStyle>
            <a:lvl1pPr algn="ctr">
              <a:defRPr sz="1100" b="0" cap="all" spc="300" baseline="0">
                <a:solidFill>
                  <a:schemeClr val="tx1"/>
                </a:solidFill>
              </a:defRPr>
            </a:lvl1pPr>
          </a:lstStyle>
          <a:p>
            <a:endParaRPr lang="en-US"/>
          </a:p>
        </p:txBody>
      </p:sp>
      <p:sp>
        <p:nvSpPr>
          <p:cNvPr id="6" name="Slide Number Placeholder 5"/>
          <p:cNvSpPr>
            <a:spLocks noGrp="1"/>
          </p:cNvSpPr>
          <p:nvPr>
            <p:ph type="sldNum" sz="quarter" idx="4"/>
          </p:nvPr>
        </p:nvSpPr>
        <p:spPr>
          <a:xfrm>
            <a:off x="4038600" y="6172200"/>
            <a:ext cx="1066800" cy="304800"/>
          </a:xfrm>
          <a:prstGeom prst="rect">
            <a:avLst/>
          </a:prstGeom>
          <a:ln>
            <a:noFill/>
          </a:ln>
        </p:spPr>
        <p:txBody>
          <a:bodyPr vert="horz" lIns="0" tIns="0" rIns="0" bIns="0" rtlCol="0" anchor="ctr">
            <a:normAutofit/>
          </a:bodyPr>
          <a:lstStyle>
            <a:lvl1pPr algn="ctr">
              <a:defRPr sz="1200" b="1">
                <a:solidFill>
                  <a:schemeClr val="tx1"/>
                </a:solidFill>
              </a:defRPr>
            </a:lvl1pPr>
          </a:lstStyle>
          <a:p>
            <a:fld id="{B6F15528-21DE-4FAA-801E-634DDDAF4B2B}" type="slidenum">
              <a:rPr lang="en-US" smtClean="0"/>
              <a:pPr/>
              <a:t>‹#›</a:t>
            </a:fld>
            <a:endParaRPr lang="en-US"/>
          </a:p>
        </p:txBody>
      </p:sp>
      <p:cxnSp>
        <p:nvCxnSpPr>
          <p:cNvPr id="10" name="Straight Connector 9"/>
          <p:cNvCxnSpPr/>
          <p:nvPr/>
        </p:nvCxnSpPr>
        <p:spPr>
          <a:xfrm>
            <a:off x="0" y="1331436"/>
            <a:ext cx="9144000" cy="1588"/>
          </a:xfrm>
          <a:prstGeom prst="line">
            <a:avLst/>
          </a:prstGeom>
          <a:ln w="12700">
            <a:solidFill>
              <a:schemeClr val="tx2">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2514600" y="975360"/>
            <a:ext cx="4114800" cy="70104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r>
              <a:rPr lang="en-US" smtClean="0"/>
              <a:t>Click to edit Master title style</a:t>
            </a:r>
            <a:endParaRPr lang="en-US" dirty="0"/>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ts val="400"/>
        </a:spcBef>
        <a:buNone/>
        <a:defRPr sz="1800" b="1" kern="1200" cap="all" spc="0" baseline="0">
          <a:solidFill>
            <a:schemeClr val="bg1">
              <a:lumMod val="75000"/>
              <a:lumOff val="25000"/>
            </a:schemeClr>
          </a:solidFill>
          <a:effectLst/>
          <a:latin typeface="+mj-lt"/>
          <a:ea typeface="+mj-ea"/>
          <a:cs typeface="Tunga" pitchFamily="2"/>
        </a:defRPr>
      </a:lvl1pPr>
    </p:titleStyle>
    <p:bodyStyle>
      <a:lvl1pPr marL="0" indent="0" algn="ctr" defTabSz="914400" rtl="0" eaLnBrk="1" latinLnBrk="0" hangingPunct="1">
        <a:lnSpc>
          <a:spcPct val="100000"/>
        </a:lnSpc>
        <a:spcBef>
          <a:spcPts val="600"/>
        </a:spcBef>
        <a:spcAft>
          <a:spcPts val="0"/>
        </a:spcAft>
        <a:buClr>
          <a:schemeClr val="accent1"/>
        </a:buClr>
        <a:buFontTx/>
        <a:buNone/>
        <a:defRPr sz="2000" b="0" i="0" kern="1200" cap="none" spc="30" baseline="0">
          <a:solidFill>
            <a:schemeClr val="tx1"/>
          </a:solidFill>
          <a:latin typeface="+mn-lt"/>
          <a:ea typeface="+mn-ea"/>
          <a:cs typeface="Tahoma" pitchFamily="34" charset="0"/>
        </a:defRPr>
      </a:lvl1pPr>
      <a:lvl2pPr marL="0" indent="0" algn="ctr" defTabSz="914400" rtl="0" eaLnBrk="1" latinLnBrk="0" hangingPunct="1">
        <a:lnSpc>
          <a:spcPct val="100000"/>
        </a:lnSpc>
        <a:spcBef>
          <a:spcPts val="1200"/>
        </a:spcBef>
        <a:buClr>
          <a:schemeClr val="accent1"/>
        </a:buClr>
        <a:buFontTx/>
        <a:buNone/>
        <a:defRPr sz="1800" kern="1200">
          <a:solidFill>
            <a:schemeClr val="tx2"/>
          </a:solidFill>
          <a:latin typeface="+mn-lt"/>
          <a:ea typeface="+mn-ea"/>
          <a:cs typeface="Tahoma" pitchFamily="34" charset="0"/>
        </a:defRPr>
      </a:lvl2pPr>
      <a:lvl3pPr marL="0" indent="0" algn="ctr" defTabSz="914400" rtl="0" eaLnBrk="1" latinLnBrk="0" hangingPunct="1">
        <a:lnSpc>
          <a:spcPct val="100000"/>
        </a:lnSpc>
        <a:spcBef>
          <a:spcPts val="1200"/>
        </a:spcBef>
        <a:buClr>
          <a:schemeClr val="accent1"/>
        </a:buClr>
        <a:buFontTx/>
        <a:buNone/>
        <a:defRPr sz="1600" kern="1200">
          <a:solidFill>
            <a:schemeClr val="tx1"/>
          </a:solidFill>
          <a:latin typeface="+mn-lt"/>
          <a:ea typeface="+mn-ea"/>
          <a:cs typeface="Tahoma" pitchFamily="34" charset="0"/>
        </a:defRPr>
      </a:lvl3pPr>
      <a:lvl4pPr marL="0" indent="0" algn="ctr" defTabSz="914400" rtl="0" eaLnBrk="1" latinLnBrk="0" hangingPunct="1">
        <a:lnSpc>
          <a:spcPct val="100000"/>
        </a:lnSpc>
        <a:spcBef>
          <a:spcPts val="1200"/>
        </a:spcBef>
        <a:buClr>
          <a:schemeClr val="accent1"/>
        </a:buClr>
        <a:buFontTx/>
        <a:buNone/>
        <a:defRPr sz="1400" kern="1200">
          <a:solidFill>
            <a:schemeClr val="tx2"/>
          </a:solidFill>
          <a:latin typeface="+mn-lt"/>
          <a:ea typeface="+mn-ea"/>
          <a:cs typeface="Tahoma" pitchFamily="34" charset="0"/>
        </a:defRPr>
      </a:lvl4pPr>
      <a:lvl5pPr marL="0" indent="0" algn="ctr" defTabSz="914400" rtl="0" eaLnBrk="1" latinLnBrk="0" hangingPunct="1">
        <a:lnSpc>
          <a:spcPct val="100000"/>
        </a:lnSpc>
        <a:spcBef>
          <a:spcPts val="1200"/>
        </a:spcBef>
        <a:buClr>
          <a:schemeClr val="accent1"/>
        </a:buClr>
        <a:buFontTx/>
        <a:buNone/>
        <a:defRPr sz="1400" kern="1200" baseline="0">
          <a:solidFill>
            <a:schemeClr val="tx1"/>
          </a:solidFill>
          <a:latin typeface="+mn-lt"/>
          <a:ea typeface="+mn-ea"/>
          <a:cs typeface="Tahoma" pitchFamily="34" charset="0"/>
        </a:defRPr>
      </a:lvl5pPr>
      <a:lvl6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6pPr>
      <a:lvl7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7pPr>
      <a:lvl8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8pPr>
      <a:lvl9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0.xml.rels><?xml version="1.0" encoding="UTF-8" standalone="yes"?>
<Relationships xmlns="http://schemas.openxmlformats.org/package/2006/relationships"><Relationship Id="rId8" Type="http://schemas.openxmlformats.org/officeDocument/2006/relationships/image" Target="../media/image35.jpeg"/><Relationship Id="rId13" Type="http://schemas.openxmlformats.org/officeDocument/2006/relationships/image" Target="../media/image40.gif"/><Relationship Id="rId3" Type="http://schemas.openxmlformats.org/officeDocument/2006/relationships/image" Target="../media/image30.jpeg"/><Relationship Id="rId7" Type="http://schemas.openxmlformats.org/officeDocument/2006/relationships/image" Target="../media/image34.jpeg"/><Relationship Id="rId12" Type="http://schemas.openxmlformats.org/officeDocument/2006/relationships/image" Target="../media/image39.jpeg"/><Relationship Id="rId17" Type="http://schemas.openxmlformats.org/officeDocument/2006/relationships/image" Target="../media/image44.png"/><Relationship Id="rId2" Type="http://schemas.openxmlformats.org/officeDocument/2006/relationships/image" Target="../media/image29.jpeg"/><Relationship Id="rId16" Type="http://schemas.openxmlformats.org/officeDocument/2006/relationships/image" Target="../media/image43.jpeg"/><Relationship Id="rId1" Type="http://schemas.openxmlformats.org/officeDocument/2006/relationships/slideLayout" Target="../slideLayouts/slideLayout2.xml"/><Relationship Id="rId6" Type="http://schemas.openxmlformats.org/officeDocument/2006/relationships/image" Target="../media/image33.jpeg"/><Relationship Id="rId11" Type="http://schemas.openxmlformats.org/officeDocument/2006/relationships/image" Target="../media/image38.jpeg"/><Relationship Id="rId5" Type="http://schemas.openxmlformats.org/officeDocument/2006/relationships/image" Target="../media/image32.jpeg"/><Relationship Id="rId15" Type="http://schemas.openxmlformats.org/officeDocument/2006/relationships/image" Target="../media/image42.jpeg"/><Relationship Id="rId10" Type="http://schemas.openxmlformats.org/officeDocument/2006/relationships/image" Target="../media/image37.jpeg"/><Relationship Id="rId4" Type="http://schemas.openxmlformats.org/officeDocument/2006/relationships/image" Target="../media/image31.jpeg"/><Relationship Id="rId9" Type="http://schemas.openxmlformats.org/officeDocument/2006/relationships/image" Target="../media/image36.jpeg"/><Relationship Id="rId14" Type="http://schemas.openxmlformats.org/officeDocument/2006/relationships/image" Target="../media/image4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76200" y="76200"/>
            <a:ext cx="8991600" cy="6705600"/>
          </a:xfrm>
        </p:spPr>
        <p:txBody>
          <a:bodyPr>
            <a:normAutofit lnSpcReduction="10000"/>
          </a:bodyPr>
          <a:lstStyle/>
          <a:p>
            <a:pPr marL="0" lvl="0" indent="0">
              <a:buNone/>
            </a:pPr>
            <a:r>
              <a:rPr lang="en-IN" sz="2800" b="1" dirty="0">
                <a:solidFill>
                  <a:srgbClr val="FFFF00"/>
                </a:solidFill>
              </a:rPr>
              <a:t>Newspapers- They are the basic source to learn the common English spoken in day to day life. One must read English newspapers daily and practice the words</a:t>
            </a:r>
            <a:r>
              <a:rPr lang="en-IN" sz="2800" b="1" dirty="0" smtClean="0">
                <a:solidFill>
                  <a:srgbClr val="FFFF00"/>
                </a:solidFill>
              </a:rPr>
              <a:t>. Read interesting articles…..</a:t>
            </a:r>
          </a:p>
          <a:p>
            <a:pPr marL="0" lvl="0" indent="0">
              <a:buNone/>
            </a:pPr>
            <a:endParaRPr lang="en-IN" sz="2800" b="1" dirty="0">
              <a:solidFill>
                <a:srgbClr val="7030A0"/>
              </a:solidFill>
            </a:endParaRPr>
          </a:p>
          <a:p>
            <a:pPr marL="0" lvl="0" indent="0">
              <a:buNone/>
            </a:pPr>
            <a:endParaRPr lang="en-IN" sz="2800" b="1" dirty="0" smtClean="0">
              <a:solidFill>
                <a:srgbClr val="7030A0"/>
              </a:solidFill>
            </a:endParaRPr>
          </a:p>
          <a:p>
            <a:pPr marL="0" lvl="0" indent="0">
              <a:buNone/>
            </a:pPr>
            <a:endParaRPr lang="en-IN" sz="2800" b="1" dirty="0" smtClean="0">
              <a:solidFill>
                <a:srgbClr val="7030A0"/>
              </a:solidFill>
            </a:endParaRPr>
          </a:p>
          <a:p>
            <a:pPr marL="0" lvl="0" indent="0">
              <a:buNone/>
            </a:pPr>
            <a:endParaRPr lang="en-IN" sz="2800" b="1" dirty="0">
              <a:solidFill>
                <a:srgbClr val="7030A0"/>
              </a:solidFill>
            </a:endParaRPr>
          </a:p>
          <a:p>
            <a:pPr marL="0" lvl="0" indent="0">
              <a:buNone/>
            </a:pPr>
            <a:endParaRPr lang="en-IN" sz="2800" b="1" dirty="0" smtClean="0">
              <a:solidFill>
                <a:srgbClr val="7030A0"/>
              </a:solidFill>
            </a:endParaRPr>
          </a:p>
          <a:p>
            <a:pPr marL="0" lvl="0" indent="0">
              <a:buNone/>
            </a:pPr>
            <a:endParaRPr lang="en-IN" sz="2800" b="1" dirty="0">
              <a:solidFill>
                <a:srgbClr val="7030A0"/>
              </a:solidFill>
            </a:endParaRPr>
          </a:p>
          <a:p>
            <a:pPr marL="0" lvl="0" indent="0">
              <a:buNone/>
            </a:pPr>
            <a:endParaRPr lang="en-IN" sz="2800" b="1" dirty="0" smtClean="0">
              <a:solidFill>
                <a:srgbClr val="7030A0"/>
              </a:solidFill>
            </a:endParaRPr>
          </a:p>
          <a:p>
            <a:pPr marL="0" lvl="0" indent="0">
              <a:buNone/>
            </a:pPr>
            <a:r>
              <a:rPr lang="en-IN" sz="2800" b="1" dirty="0" smtClean="0">
                <a:solidFill>
                  <a:srgbClr val="FF0000"/>
                </a:solidFill>
              </a:rPr>
              <a:t>Example:</a:t>
            </a:r>
          </a:p>
          <a:p>
            <a:pPr marL="0" lvl="0" indent="0">
              <a:buNone/>
            </a:pPr>
            <a:r>
              <a:rPr lang="en-IN" sz="2800" b="1" dirty="0" smtClean="0">
                <a:solidFill>
                  <a:srgbClr val="FF0000"/>
                </a:solidFill>
              </a:rPr>
              <a:t> take the Sunday times from the internet read something on-going with the time translate it and try to write something similar about daily-basis life.</a:t>
            </a:r>
            <a:endParaRPr lang="en-US" sz="2800" b="1" dirty="0">
              <a:solidFill>
                <a:srgbClr val="FF0000"/>
              </a:solidFill>
            </a:endParaRPr>
          </a:p>
          <a:p>
            <a:pPr marL="0" indent="0">
              <a:buNone/>
            </a:pPr>
            <a:endParaRPr lang="en-US" sz="2800" b="1" dirty="0">
              <a:solidFill>
                <a:srgbClr val="7030A0"/>
              </a:solidFill>
            </a:endParaRPr>
          </a:p>
        </p:txBody>
      </p:sp>
      <p:pic>
        <p:nvPicPr>
          <p:cNvPr id="4" name="Picture 2" descr="H:\brehanu.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676400"/>
            <a:ext cx="2362200" cy="3048000"/>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H:\gor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676400"/>
            <a:ext cx="3048000" cy="2971800"/>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H:\slide_6392_84768_larg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2200" y="1676400"/>
            <a:ext cx="3733800" cy="297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62928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52400" y="152400"/>
            <a:ext cx="8839200" cy="6629400"/>
          </a:xfrm>
        </p:spPr>
        <p:txBody>
          <a:bodyPr>
            <a:normAutofit fontScale="92500" lnSpcReduction="10000"/>
          </a:bodyPr>
          <a:lstStyle/>
          <a:p>
            <a:pPr marL="0" lvl="0" indent="0">
              <a:buNone/>
            </a:pPr>
            <a:r>
              <a:rPr lang="en-IN" sz="2800" b="1" dirty="0">
                <a:solidFill>
                  <a:srgbClr val="FFFF00"/>
                </a:solidFill>
              </a:rPr>
              <a:t>Pocket Dictionary- It is easy to carry a pocket dictionary to any place a person is visiting. Any word that seems difficult or unknown could be referred through dictionary</a:t>
            </a:r>
            <a:r>
              <a:rPr lang="en-IN" sz="2800" b="1" dirty="0" smtClean="0">
                <a:solidFill>
                  <a:srgbClr val="FFFF00"/>
                </a:solidFill>
              </a:rPr>
              <a:t>.</a:t>
            </a:r>
          </a:p>
          <a:p>
            <a:pPr marL="0" lvl="0" indent="0">
              <a:buNone/>
            </a:pPr>
            <a:endParaRPr lang="en-IN" sz="2800" b="1" dirty="0">
              <a:solidFill>
                <a:srgbClr val="7030A0"/>
              </a:solidFill>
            </a:endParaRPr>
          </a:p>
          <a:p>
            <a:pPr marL="0" lvl="0" indent="0">
              <a:buNone/>
            </a:pPr>
            <a:endParaRPr lang="en-IN" sz="2800" b="1" dirty="0" smtClean="0">
              <a:solidFill>
                <a:srgbClr val="7030A0"/>
              </a:solidFill>
            </a:endParaRPr>
          </a:p>
          <a:p>
            <a:pPr marL="0" lvl="0" indent="0">
              <a:buNone/>
            </a:pPr>
            <a:endParaRPr lang="en-IN" sz="2800" b="1" dirty="0">
              <a:solidFill>
                <a:srgbClr val="7030A0"/>
              </a:solidFill>
            </a:endParaRPr>
          </a:p>
          <a:p>
            <a:pPr marL="0" lvl="0" indent="0">
              <a:buNone/>
            </a:pPr>
            <a:endParaRPr lang="en-IN" sz="2800" b="1" dirty="0" smtClean="0">
              <a:solidFill>
                <a:srgbClr val="7030A0"/>
              </a:solidFill>
            </a:endParaRPr>
          </a:p>
          <a:p>
            <a:pPr marL="0" lvl="0" indent="0">
              <a:buNone/>
            </a:pPr>
            <a:endParaRPr lang="en-IN" sz="2800" b="1" dirty="0">
              <a:solidFill>
                <a:srgbClr val="7030A0"/>
              </a:solidFill>
            </a:endParaRPr>
          </a:p>
          <a:p>
            <a:pPr marL="0" lvl="0" indent="0">
              <a:buNone/>
            </a:pPr>
            <a:endParaRPr lang="en-IN" sz="2800" b="1" dirty="0" smtClean="0">
              <a:solidFill>
                <a:srgbClr val="7030A0"/>
              </a:solidFill>
            </a:endParaRPr>
          </a:p>
          <a:p>
            <a:pPr marL="0" lvl="0" indent="0">
              <a:buNone/>
            </a:pPr>
            <a:endParaRPr lang="en-IN" sz="2800" b="1" dirty="0">
              <a:solidFill>
                <a:srgbClr val="7030A0"/>
              </a:solidFill>
            </a:endParaRPr>
          </a:p>
          <a:p>
            <a:pPr marL="0" lvl="0" indent="0">
              <a:buNone/>
            </a:pPr>
            <a:endParaRPr lang="en-IN" sz="2800" b="1" dirty="0" smtClean="0">
              <a:solidFill>
                <a:srgbClr val="7030A0"/>
              </a:solidFill>
            </a:endParaRPr>
          </a:p>
          <a:p>
            <a:pPr marL="0" lvl="0" indent="0">
              <a:buNone/>
            </a:pPr>
            <a:r>
              <a:rPr lang="en-IN" sz="2800" b="1" dirty="0" smtClean="0">
                <a:solidFill>
                  <a:srgbClr val="FF0000"/>
                </a:solidFill>
              </a:rPr>
              <a:t>Example: </a:t>
            </a:r>
          </a:p>
          <a:p>
            <a:pPr marL="0" lvl="0" indent="0">
              <a:buNone/>
            </a:pPr>
            <a:r>
              <a:rPr lang="en-IN" sz="2800" b="1" dirty="0" smtClean="0">
                <a:solidFill>
                  <a:srgbClr val="FF0000"/>
                </a:solidFill>
              </a:rPr>
              <a:t>take all kind of dictionary and try to memorize at least 5 words per day…the recommended dictionaries are all the oxford dictionaries, specially the ones with pictures and synonymous dictionaries.</a:t>
            </a:r>
            <a:endParaRPr lang="en-US" sz="2800" b="1" dirty="0">
              <a:solidFill>
                <a:srgbClr val="FF0000"/>
              </a:solidFill>
            </a:endParaRPr>
          </a:p>
          <a:p>
            <a:pPr marL="0" indent="0">
              <a:buNone/>
            </a:pPr>
            <a:endParaRPr lang="en-US" sz="2800" b="1" dirty="0">
              <a:solidFill>
                <a:srgbClr val="7030A0"/>
              </a:solidFill>
            </a:endParaRPr>
          </a:p>
        </p:txBody>
      </p:sp>
      <p:pic>
        <p:nvPicPr>
          <p:cNvPr id="4098" name="Picture 2" descr="H:\collins_lexibase_pr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71600"/>
            <a:ext cx="2286000" cy="320040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H:\lpd-cov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96727" y="1371600"/>
            <a:ext cx="1847273" cy="32004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Webster_collegiate_1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1357745"/>
            <a:ext cx="1828800" cy="3214255"/>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descr="H:\A-short-history-of-Oxford-dictionaries-e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21727" y="1364673"/>
            <a:ext cx="3175000" cy="32073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01820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52400" y="76200"/>
            <a:ext cx="8839200" cy="6705600"/>
          </a:xfrm>
        </p:spPr>
        <p:txBody>
          <a:bodyPr>
            <a:normAutofit fontScale="85000" lnSpcReduction="10000"/>
          </a:bodyPr>
          <a:lstStyle/>
          <a:p>
            <a:pPr marL="0" lvl="0" indent="0">
              <a:buNone/>
            </a:pPr>
            <a:r>
              <a:rPr lang="en-IN" sz="2800" b="1" dirty="0">
                <a:solidFill>
                  <a:srgbClr val="FFFF00"/>
                </a:solidFill>
              </a:rPr>
              <a:t>Adopt English in your daily life- If an aspirant </a:t>
            </a:r>
            <a:r>
              <a:rPr lang="en-IN" sz="2800" b="1" dirty="0" smtClean="0">
                <a:solidFill>
                  <a:srgbClr val="FFFF00"/>
                </a:solidFill>
              </a:rPr>
              <a:t>wants to </a:t>
            </a:r>
            <a:r>
              <a:rPr lang="en-IN" sz="2800" b="1" dirty="0">
                <a:solidFill>
                  <a:srgbClr val="FFFF00"/>
                </a:solidFill>
              </a:rPr>
              <a:t>be really good in English the only way possible is to use it in daily routine no matter how broken it might seem in starting but with daily routine it will be polished and a rhythm would be created</a:t>
            </a:r>
            <a:r>
              <a:rPr lang="en-IN" sz="2800" b="1" dirty="0" smtClean="0">
                <a:solidFill>
                  <a:srgbClr val="FFFF00"/>
                </a:solidFill>
              </a:rPr>
              <a:t>.</a:t>
            </a:r>
          </a:p>
          <a:p>
            <a:pPr marL="0" lvl="0" indent="0">
              <a:buNone/>
            </a:pPr>
            <a:endParaRPr lang="en-IN" sz="2800" b="1" dirty="0">
              <a:solidFill>
                <a:srgbClr val="7030A0"/>
              </a:solidFill>
            </a:endParaRPr>
          </a:p>
          <a:p>
            <a:pPr marL="0" lvl="0" indent="0">
              <a:buNone/>
            </a:pPr>
            <a:endParaRPr lang="en-IN" sz="2800" b="1" dirty="0" smtClean="0">
              <a:solidFill>
                <a:srgbClr val="7030A0"/>
              </a:solidFill>
            </a:endParaRPr>
          </a:p>
          <a:p>
            <a:pPr marL="0" lvl="0" indent="0">
              <a:buNone/>
            </a:pPr>
            <a:endParaRPr lang="en-IN" sz="2800" b="1" dirty="0">
              <a:solidFill>
                <a:srgbClr val="7030A0"/>
              </a:solidFill>
            </a:endParaRPr>
          </a:p>
          <a:p>
            <a:pPr marL="0" lvl="0" indent="0">
              <a:buNone/>
            </a:pPr>
            <a:endParaRPr lang="en-IN" sz="2800" b="1" dirty="0" smtClean="0">
              <a:solidFill>
                <a:srgbClr val="7030A0"/>
              </a:solidFill>
            </a:endParaRPr>
          </a:p>
          <a:p>
            <a:pPr marL="0" lvl="0" indent="0">
              <a:buNone/>
            </a:pPr>
            <a:endParaRPr lang="en-IN" sz="2800" b="1" dirty="0" smtClean="0">
              <a:solidFill>
                <a:srgbClr val="7030A0"/>
              </a:solidFill>
            </a:endParaRPr>
          </a:p>
          <a:p>
            <a:pPr marL="0" lvl="0" indent="0">
              <a:buNone/>
            </a:pPr>
            <a:endParaRPr lang="en-IN" sz="2800" b="1" dirty="0">
              <a:solidFill>
                <a:srgbClr val="7030A0"/>
              </a:solidFill>
            </a:endParaRPr>
          </a:p>
          <a:p>
            <a:pPr marL="0" lvl="0" indent="0">
              <a:buNone/>
            </a:pPr>
            <a:endParaRPr lang="en-IN" sz="2800" b="1" dirty="0" smtClean="0">
              <a:solidFill>
                <a:srgbClr val="7030A0"/>
              </a:solidFill>
            </a:endParaRPr>
          </a:p>
          <a:p>
            <a:pPr marL="0" lvl="0" indent="0">
              <a:buNone/>
            </a:pPr>
            <a:endParaRPr lang="en-IN" sz="2800" b="1" dirty="0" smtClean="0">
              <a:solidFill>
                <a:srgbClr val="7030A0"/>
              </a:solidFill>
            </a:endParaRPr>
          </a:p>
          <a:p>
            <a:pPr marL="0" lvl="0" indent="0">
              <a:buNone/>
            </a:pPr>
            <a:endParaRPr lang="en-IN" sz="2800" b="1" dirty="0">
              <a:solidFill>
                <a:srgbClr val="7030A0"/>
              </a:solidFill>
            </a:endParaRPr>
          </a:p>
          <a:p>
            <a:pPr marL="0" lvl="0" indent="0">
              <a:buNone/>
            </a:pPr>
            <a:r>
              <a:rPr lang="en-IN" sz="2800" b="1" dirty="0" smtClean="0">
                <a:solidFill>
                  <a:srgbClr val="FF0000"/>
                </a:solidFill>
              </a:rPr>
              <a:t>Example:</a:t>
            </a:r>
          </a:p>
          <a:p>
            <a:pPr marL="0" lvl="0" indent="0">
              <a:buNone/>
            </a:pPr>
            <a:r>
              <a:rPr lang="en-IN" sz="2800" b="1" dirty="0" smtClean="0">
                <a:solidFill>
                  <a:srgbClr val="FF0000"/>
                </a:solidFill>
              </a:rPr>
              <a:t> talk to people who speak English enough in your school, using the points, above, chat through the internet, call some friends on the other side of the earth at least 30 minutes per day.</a:t>
            </a:r>
            <a:endParaRPr lang="en-US" sz="2800" b="1" dirty="0">
              <a:solidFill>
                <a:srgbClr val="FF0000"/>
              </a:solidFill>
            </a:endParaRPr>
          </a:p>
          <a:p>
            <a:pPr marL="0" indent="0">
              <a:buNone/>
            </a:pPr>
            <a:endParaRPr lang="en-US" sz="2800" b="1" dirty="0">
              <a:solidFill>
                <a:srgbClr val="7030A0"/>
              </a:solidFill>
            </a:endParaRPr>
          </a:p>
        </p:txBody>
      </p:sp>
      <p:pic>
        <p:nvPicPr>
          <p:cNvPr id="5122" name="Picture 2" descr="H:\ell-class-bann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47800"/>
            <a:ext cx="4191000" cy="35814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AirBnB-JDA-Artwork-1030x53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1447800"/>
            <a:ext cx="4953000" cy="3581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56251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52400" y="152400"/>
            <a:ext cx="8839200" cy="6553200"/>
          </a:xfrm>
        </p:spPr>
        <p:txBody>
          <a:bodyPr>
            <a:normAutofit fontScale="92500" lnSpcReduction="20000"/>
          </a:bodyPr>
          <a:lstStyle/>
          <a:p>
            <a:pPr marL="0" lvl="0" indent="0">
              <a:buNone/>
            </a:pPr>
            <a:r>
              <a:rPr lang="en-IN" sz="2800" b="1" dirty="0">
                <a:solidFill>
                  <a:srgbClr val="FFFF00"/>
                </a:solidFill>
              </a:rPr>
              <a:t>Listen to the English songs- English songs may help you to practice English try and remember the lyrics and practice them</a:t>
            </a:r>
            <a:r>
              <a:rPr lang="en-IN" sz="2800" b="1" dirty="0" smtClean="0">
                <a:solidFill>
                  <a:srgbClr val="FFFF00"/>
                </a:solidFill>
              </a:rPr>
              <a:t>.</a:t>
            </a:r>
          </a:p>
          <a:p>
            <a:pPr marL="0" lvl="0" indent="0">
              <a:buNone/>
            </a:pPr>
            <a:endParaRPr lang="en-IN" sz="2800" b="1" dirty="0">
              <a:solidFill>
                <a:srgbClr val="7030A0"/>
              </a:solidFill>
            </a:endParaRPr>
          </a:p>
          <a:p>
            <a:pPr marL="0" lvl="0" indent="0">
              <a:buNone/>
            </a:pPr>
            <a:endParaRPr lang="en-IN" sz="2800" b="1" dirty="0" smtClean="0">
              <a:solidFill>
                <a:srgbClr val="7030A0"/>
              </a:solidFill>
            </a:endParaRPr>
          </a:p>
          <a:p>
            <a:pPr marL="0" lvl="0" indent="0">
              <a:buNone/>
            </a:pPr>
            <a:endParaRPr lang="en-IN" sz="2800" b="1" dirty="0">
              <a:solidFill>
                <a:srgbClr val="7030A0"/>
              </a:solidFill>
            </a:endParaRPr>
          </a:p>
          <a:p>
            <a:pPr marL="0" lvl="0" indent="0">
              <a:buNone/>
            </a:pPr>
            <a:endParaRPr lang="en-IN" sz="2800" b="1" dirty="0" smtClean="0">
              <a:solidFill>
                <a:srgbClr val="7030A0"/>
              </a:solidFill>
            </a:endParaRPr>
          </a:p>
          <a:p>
            <a:pPr marL="0" lvl="0" indent="0">
              <a:buNone/>
            </a:pPr>
            <a:endParaRPr lang="en-IN" sz="2800" b="1" dirty="0">
              <a:solidFill>
                <a:srgbClr val="7030A0"/>
              </a:solidFill>
            </a:endParaRPr>
          </a:p>
          <a:p>
            <a:pPr marL="0" lvl="0" indent="0">
              <a:buNone/>
            </a:pPr>
            <a:endParaRPr lang="en-IN" sz="2800" b="1" dirty="0" smtClean="0">
              <a:solidFill>
                <a:srgbClr val="7030A0"/>
              </a:solidFill>
            </a:endParaRPr>
          </a:p>
          <a:p>
            <a:pPr marL="0" lvl="0" indent="0">
              <a:buNone/>
            </a:pPr>
            <a:endParaRPr lang="en-IN" sz="2800" b="1" dirty="0">
              <a:solidFill>
                <a:srgbClr val="7030A0"/>
              </a:solidFill>
            </a:endParaRPr>
          </a:p>
          <a:p>
            <a:pPr marL="0" lvl="0" indent="0">
              <a:buNone/>
            </a:pPr>
            <a:endParaRPr lang="en-IN" sz="2800" b="1" dirty="0" smtClean="0">
              <a:solidFill>
                <a:srgbClr val="7030A0"/>
              </a:solidFill>
            </a:endParaRPr>
          </a:p>
          <a:p>
            <a:pPr marL="0" lvl="0" indent="0">
              <a:buNone/>
            </a:pPr>
            <a:endParaRPr lang="en-IN" sz="2800" b="1" dirty="0">
              <a:solidFill>
                <a:srgbClr val="7030A0"/>
              </a:solidFill>
            </a:endParaRPr>
          </a:p>
          <a:p>
            <a:pPr marL="0" lvl="0" indent="0">
              <a:buNone/>
            </a:pPr>
            <a:r>
              <a:rPr lang="en-IN" sz="2800" b="1" dirty="0" smtClean="0">
                <a:solidFill>
                  <a:srgbClr val="FF0000"/>
                </a:solidFill>
              </a:rPr>
              <a:t>Example:</a:t>
            </a:r>
          </a:p>
          <a:p>
            <a:pPr marL="0" lvl="0" indent="0">
              <a:buNone/>
            </a:pPr>
            <a:r>
              <a:rPr lang="en-IN" sz="2800" b="1" dirty="0" smtClean="0">
                <a:solidFill>
                  <a:srgbClr val="FF0000"/>
                </a:solidFill>
              </a:rPr>
              <a:t>Always use easy songs, do not listen to the heavy beat Rock and Roll, just listen to the old jazz and popular music and try to use the sentences they use because these songs are implying from a fine heart.</a:t>
            </a:r>
            <a:endParaRPr lang="en-US" sz="2800" b="1" dirty="0">
              <a:solidFill>
                <a:srgbClr val="FF0000"/>
              </a:solidFill>
            </a:endParaRPr>
          </a:p>
          <a:p>
            <a:pPr marL="0" indent="0">
              <a:buNone/>
            </a:pPr>
            <a:endParaRPr lang="en-US" sz="2800" b="1" dirty="0">
              <a:solidFill>
                <a:srgbClr val="7030A0"/>
              </a:solidFill>
            </a:endParaRPr>
          </a:p>
        </p:txBody>
      </p:sp>
      <p:pic>
        <p:nvPicPr>
          <p:cNvPr id="8194" name="Picture 2" descr="H:\MP3-English-Lessons-300x3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95400"/>
            <a:ext cx="2857500" cy="2895600"/>
          </a:xfrm>
          <a:prstGeom prst="rect">
            <a:avLst/>
          </a:prstGeom>
          <a:noFill/>
          <a:extLst>
            <a:ext uri="{909E8E84-426E-40DD-AFC4-6F175D3DCCD1}">
              <a14:hiddenFill xmlns:a14="http://schemas.microsoft.com/office/drawing/2010/main">
                <a:solidFill>
                  <a:srgbClr val="FFFFFF"/>
                </a:solidFill>
              </a14:hiddenFill>
            </a:ext>
          </a:extLst>
        </p:spPr>
      </p:pic>
      <p:pic>
        <p:nvPicPr>
          <p:cNvPr id="8195" name="Picture 3" descr="H:\29767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0" y="1327150"/>
            <a:ext cx="2667000" cy="2863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63763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0" y="235527"/>
            <a:ext cx="9067800" cy="6629400"/>
          </a:xfrm>
        </p:spPr>
        <p:txBody>
          <a:bodyPr>
            <a:normAutofit fontScale="70000" lnSpcReduction="20000"/>
          </a:bodyPr>
          <a:lstStyle/>
          <a:p>
            <a:pPr marL="0" indent="0">
              <a:buNone/>
            </a:pPr>
            <a:r>
              <a:rPr lang="en-IN" sz="2800" b="1" dirty="0">
                <a:solidFill>
                  <a:srgbClr val="FFFF00"/>
                </a:solidFill>
              </a:rPr>
              <a:t>Watch English Movie- One must watch Hollywood movies for the better reference and if you are unable to understand their language due to fluentness use subtitles. </a:t>
            </a:r>
            <a:endParaRPr lang="en-IN" sz="2800" b="1" dirty="0" smtClean="0">
              <a:solidFill>
                <a:srgbClr val="FFFF00"/>
              </a:solidFill>
            </a:endParaRPr>
          </a:p>
          <a:p>
            <a:pPr marL="0" indent="0">
              <a:buNone/>
            </a:pPr>
            <a:endParaRPr lang="en-IN" sz="2800" b="1" dirty="0">
              <a:solidFill>
                <a:srgbClr val="7030A0"/>
              </a:solidFill>
            </a:endParaRPr>
          </a:p>
          <a:p>
            <a:pPr marL="0" indent="0">
              <a:buNone/>
            </a:pPr>
            <a:endParaRPr lang="en-IN" sz="2800" b="1" dirty="0" smtClean="0">
              <a:solidFill>
                <a:srgbClr val="7030A0"/>
              </a:solidFill>
            </a:endParaRPr>
          </a:p>
          <a:p>
            <a:pPr marL="0" indent="0">
              <a:buNone/>
            </a:pPr>
            <a:endParaRPr lang="en-IN" sz="2800" b="1" dirty="0">
              <a:solidFill>
                <a:srgbClr val="7030A0"/>
              </a:solidFill>
            </a:endParaRPr>
          </a:p>
          <a:p>
            <a:pPr marL="0" indent="0">
              <a:buNone/>
            </a:pPr>
            <a:endParaRPr lang="en-IN" sz="2800" b="1" dirty="0" smtClean="0">
              <a:solidFill>
                <a:srgbClr val="7030A0"/>
              </a:solidFill>
            </a:endParaRPr>
          </a:p>
          <a:p>
            <a:pPr marL="0" indent="0">
              <a:buNone/>
            </a:pPr>
            <a:endParaRPr lang="en-IN" sz="2800" b="1" dirty="0" smtClean="0">
              <a:solidFill>
                <a:srgbClr val="7030A0"/>
              </a:solidFill>
            </a:endParaRPr>
          </a:p>
          <a:p>
            <a:pPr marL="0" indent="0">
              <a:buNone/>
            </a:pPr>
            <a:endParaRPr lang="en-IN" sz="2800" b="1" dirty="0" smtClean="0">
              <a:solidFill>
                <a:srgbClr val="FF0000"/>
              </a:solidFill>
            </a:endParaRPr>
          </a:p>
          <a:p>
            <a:pPr marL="0" indent="0">
              <a:buNone/>
            </a:pPr>
            <a:endParaRPr lang="en-IN" sz="2800" b="1" dirty="0">
              <a:solidFill>
                <a:srgbClr val="FF0000"/>
              </a:solidFill>
            </a:endParaRPr>
          </a:p>
          <a:p>
            <a:pPr marL="0" indent="0">
              <a:buNone/>
            </a:pPr>
            <a:endParaRPr lang="en-IN" sz="2800" b="1" dirty="0" smtClean="0">
              <a:solidFill>
                <a:srgbClr val="FF0000"/>
              </a:solidFill>
            </a:endParaRPr>
          </a:p>
          <a:p>
            <a:pPr marL="0" indent="0">
              <a:buNone/>
            </a:pPr>
            <a:endParaRPr lang="en-IN" sz="2800" b="1" dirty="0">
              <a:solidFill>
                <a:srgbClr val="FF0000"/>
              </a:solidFill>
            </a:endParaRPr>
          </a:p>
          <a:p>
            <a:pPr marL="0" indent="0">
              <a:buNone/>
            </a:pPr>
            <a:endParaRPr lang="en-IN" sz="2800" b="1" dirty="0" smtClean="0">
              <a:solidFill>
                <a:srgbClr val="FF0000"/>
              </a:solidFill>
            </a:endParaRPr>
          </a:p>
          <a:p>
            <a:pPr marL="0" indent="0">
              <a:buNone/>
            </a:pPr>
            <a:endParaRPr lang="en-IN" sz="2800" b="1" dirty="0">
              <a:solidFill>
                <a:srgbClr val="FF0000"/>
              </a:solidFill>
            </a:endParaRPr>
          </a:p>
          <a:p>
            <a:pPr marL="0" indent="0">
              <a:buNone/>
            </a:pPr>
            <a:endParaRPr lang="en-IN" sz="2800" b="1" dirty="0" smtClean="0">
              <a:solidFill>
                <a:srgbClr val="FF0000"/>
              </a:solidFill>
            </a:endParaRPr>
          </a:p>
          <a:p>
            <a:pPr marL="0" indent="0">
              <a:buNone/>
            </a:pPr>
            <a:endParaRPr lang="en-IN" sz="2800" b="1" dirty="0">
              <a:solidFill>
                <a:srgbClr val="FF0000"/>
              </a:solidFill>
            </a:endParaRPr>
          </a:p>
          <a:p>
            <a:pPr marL="0" indent="0">
              <a:buNone/>
            </a:pPr>
            <a:r>
              <a:rPr lang="en-IN" sz="2800" b="1" dirty="0" smtClean="0">
                <a:solidFill>
                  <a:srgbClr val="FF0000"/>
                </a:solidFill>
              </a:rPr>
              <a:t>example</a:t>
            </a:r>
            <a:endParaRPr lang="en-IN" sz="2800" b="1" dirty="0" smtClean="0">
              <a:solidFill>
                <a:srgbClr val="FF0000"/>
              </a:solidFill>
            </a:endParaRPr>
          </a:p>
          <a:p>
            <a:pPr marL="0" indent="0">
              <a:buNone/>
            </a:pPr>
            <a:r>
              <a:rPr lang="en-IN" sz="2800" b="1" dirty="0" smtClean="0">
                <a:solidFill>
                  <a:srgbClr val="FF0000"/>
                </a:solidFill>
              </a:rPr>
              <a:t>Take the names of these movies and go to Bab-</a:t>
            </a:r>
            <a:r>
              <a:rPr lang="en-IN" sz="2800" b="1" dirty="0" err="1" smtClean="0">
                <a:solidFill>
                  <a:srgbClr val="FF0000"/>
                </a:solidFill>
              </a:rPr>
              <a:t>alshaqi</a:t>
            </a:r>
            <a:r>
              <a:rPr lang="en-IN" sz="2800" b="1" dirty="0" smtClean="0">
                <a:solidFill>
                  <a:srgbClr val="FF0000"/>
                </a:solidFill>
              </a:rPr>
              <a:t> market and buy them : rocky….the heat….saving private Ryan…..the end of the world……the lone ranger……the lone survivor…….titanic……god father…….take at least 300 movies watch them every night. Extract the subtitle and imitate them you will find yourself you speak English fluently.</a:t>
            </a:r>
            <a:endParaRPr lang="en-US" sz="2800" b="1" dirty="0">
              <a:solidFill>
                <a:srgbClr val="FF0000"/>
              </a:solidFill>
            </a:endParaRPr>
          </a:p>
        </p:txBody>
      </p:sp>
      <p:pic>
        <p:nvPicPr>
          <p:cNvPr id="1026" name="Picture 2" descr="H:\94c5_5073674.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71600"/>
            <a:ext cx="1905000" cy="38100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H:\american_high_school_200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1371600"/>
            <a:ext cx="2133600" cy="3810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Avatar-Movie-1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1371600"/>
            <a:ext cx="2514600" cy="3810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H:\Filmed_on_the_Fourth_of_July___10_of_the_best_patriotic_American_film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9600" y="1371600"/>
            <a:ext cx="25908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0107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52400" y="76200"/>
            <a:ext cx="8763000" cy="6705600"/>
          </a:xfrm>
        </p:spPr>
        <p:txBody>
          <a:bodyPr>
            <a:normAutofit fontScale="92500" lnSpcReduction="20000"/>
          </a:bodyPr>
          <a:lstStyle/>
          <a:p>
            <a:pPr marL="0" lvl="0" indent="0">
              <a:buNone/>
            </a:pPr>
            <a:r>
              <a:rPr lang="en-IN" sz="2800" b="1" dirty="0">
                <a:solidFill>
                  <a:srgbClr val="FFFF00"/>
                </a:solidFill>
              </a:rPr>
              <a:t>Listen to the conversation attentively- For being a good speaker one must be a good listener too, so be a part of the group speaking in English and listen as well as learn how they are speaking</a:t>
            </a:r>
            <a:r>
              <a:rPr lang="en-IN" sz="2800" b="1" dirty="0" smtClean="0">
                <a:solidFill>
                  <a:srgbClr val="FFFF00"/>
                </a:solidFill>
              </a:rPr>
              <a:t>.</a:t>
            </a:r>
          </a:p>
          <a:p>
            <a:pPr marL="0" lvl="0" indent="0">
              <a:buNone/>
            </a:pPr>
            <a:endParaRPr lang="en-IN" sz="2800" b="1" dirty="0">
              <a:solidFill>
                <a:srgbClr val="7030A0"/>
              </a:solidFill>
            </a:endParaRPr>
          </a:p>
          <a:p>
            <a:pPr marL="0" lvl="0" indent="0">
              <a:buNone/>
            </a:pPr>
            <a:endParaRPr lang="en-IN" sz="2800" b="1" dirty="0" smtClean="0">
              <a:solidFill>
                <a:srgbClr val="7030A0"/>
              </a:solidFill>
            </a:endParaRPr>
          </a:p>
          <a:p>
            <a:pPr marL="0" lvl="0" indent="0">
              <a:buNone/>
            </a:pPr>
            <a:endParaRPr lang="en-IN" sz="2800" b="1" dirty="0">
              <a:solidFill>
                <a:srgbClr val="7030A0"/>
              </a:solidFill>
            </a:endParaRPr>
          </a:p>
          <a:p>
            <a:pPr marL="0" lvl="0" indent="0">
              <a:buNone/>
            </a:pPr>
            <a:endParaRPr lang="en-IN" sz="2800" b="1" dirty="0" smtClean="0">
              <a:solidFill>
                <a:srgbClr val="7030A0"/>
              </a:solidFill>
            </a:endParaRPr>
          </a:p>
          <a:p>
            <a:pPr marL="0" lvl="0" indent="0">
              <a:buNone/>
            </a:pPr>
            <a:endParaRPr lang="en-IN" sz="2800" b="1" dirty="0">
              <a:solidFill>
                <a:srgbClr val="7030A0"/>
              </a:solidFill>
            </a:endParaRPr>
          </a:p>
          <a:p>
            <a:pPr marL="0" lvl="0" indent="0">
              <a:buNone/>
            </a:pPr>
            <a:endParaRPr lang="en-IN" sz="2800" b="1" dirty="0" smtClean="0">
              <a:solidFill>
                <a:srgbClr val="7030A0"/>
              </a:solidFill>
            </a:endParaRPr>
          </a:p>
          <a:p>
            <a:pPr marL="0" lvl="0" indent="0">
              <a:buNone/>
            </a:pPr>
            <a:endParaRPr lang="en-IN" sz="2800" b="1" dirty="0">
              <a:solidFill>
                <a:srgbClr val="7030A0"/>
              </a:solidFill>
            </a:endParaRPr>
          </a:p>
          <a:p>
            <a:pPr marL="0" lvl="0" indent="0">
              <a:buNone/>
            </a:pPr>
            <a:endParaRPr lang="en-IN" sz="2800" b="1" dirty="0" smtClean="0">
              <a:solidFill>
                <a:srgbClr val="7030A0"/>
              </a:solidFill>
            </a:endParaRPr>
          </a:p>
          <a:p>
            <a:pPr marL="0" lvl="0" indent="0">
              <a:buNone/>
            </a:pPr>
            <a:endParaRPr lang="en-IN" sz="2800" b="1" dirty="0" smtClean="0">
              <a:solidFill>
                <a:srgbClr val="7030A0"/>
              </a:solidFill>
            </a:endParaRPr>
          </a:p>
          <a:p>
            <a:pPr marL="0" lvl="0" indent="0">
              <a:buNone/>
            </a:pPr>
            <a:r>
              <a:rPr lang="en-IN" sz="2800" b="1" dirty="0" smtClean="0">
                <a:solidFill>
                  <a:srgbClr val="FF0000"/>
                </a:solidFill>
              </a:rPr>
              <a:t>Example: </a:t>
            </a:r>
          </a:p>
          <a:p>
            <a:pPr marL="0" lvl="0" indent="0">
              <a:buNone/>
            </a:pPr>
            <a:r>
              <a:rPr lang="en-IN" sz="2800" b="1" dirty="0" smtClean="0">
                <a:solidFill>
                  <a:srgbClr val="FF0000"/>
                </a:solidFill>
              </a:rPr>
              <a:t>Talk to your teacher, do not be afraid of shamed from him he used to be just like you now. Talk to the students that the over perfect you in English, imitate your teacher the way he walks, talks and speaks and try to recite after him. </a:t>
            </a:r>
            <a:endParaRPr lang="en-US" sz="2800" b="1" dirty="0">
              <a:solidFill>
                <a:srgbClr val="FF0000"/>
              </a:solidFill>
            </a:endParaRPr>
          </a:p>
          <a:p>
            <a:pPr marL="0" indent="0">
              <a:buNone/>
            </a:pPr>
            <a:endParaRPr lang="en-US" sz="2800" b="1" dirty="0">
              <a:solidFill>
                <a:srgbClr val="7030A0"/>
              </a:solidFill>
            </a:endParaRPr>
          </a:p>
        </p:txBody>
      </p:sp>
      <p:pic>
        <p:nvPicPr>
          <p:cNvPr id="7170" name="Picture 2" descr="H:\gramma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24000"/>
            <a:ext cx="2590800" cy="3200400"/>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H:\teaching_conversati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1524000"/>
            <a:ext cx="2286000" cy="320040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10434174_10152483975735041_5133310335048188396_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0800" y="1524000"/>
            <a:ext cx="4267200" cy="32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01076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76200" y="76200"/>
            <a:ext cx="8915400" cy="6781800"/>
          </a:xfrm>
        </p:spPr>
        <p:txBody>
          <a:bodyPr>
            <a:normAutofit fontScale="77500" lnSpcReduction="20000"/>
          </a:bodyPr>
          <a:lstStyle/>
          <a:p>
            <a:pPr marL="0" lvl="0" indent="0">
              <a:buNone/>
            </a:pPr>
            <a:r>
              <a:rPr lang="en-IN" sz="2800" b="1" dirty="0">
                <a:solidFill>
                  <a:srgbClr val="FFFF00"/>
                </a:solidFill>
              </a:rPr>
              <a:t>Read novel and books- English novels are very supportive in case of spoken language as the conversation given in them are helpful to learn the language.</a:t>
            </a:r>
            <a:endParaRPr lang="en-US" sz="2800" b="1" dirty="0">
              <a:solidFill>
                <a:srgbClr val="FFFF00"/>
              </a:solidFill>
            </a:endParaRPr>
          </a:p>
          <a:p>
            <a:pPr marL="0" indent="0">
              <a:buNone/>
            </a:pPr>
            <a:endParaRPr lang="en-US" sz="2800" b="1" dirty="0" smtClean="0">
              <a:solidFill>
                <a:srgbClr val="7030A0"/>
              </a:solidFill>
            </a:endParaRPr>
          </a:p>
          <a:p>
            <a:pPr marL="0" indent="0">
              <a:buNone/>
            </a:pPr>
            <a:endParaRPr lang="en-US" sz="2800" b="1" dirty="0">
              <a:solidFill>
                <a:srgbClr val="7030A0"/>
              </a:solidFill>
            </a:endParaRPr>
          </a:p>
          <a:p>
            <a:pPr marL="0" indent="0">
              <a:buNone/>
            </a:pPr>
            <a:endParaRPr lang="en-US" sz="2800" b="1" dirty="0" smtClean="0">
              <a:solidFill>
                <a:srgbClr val="7030A0"/>
              </a:solidFill>
            </a:endParaRPr>
          </a:p>
          <a:p>
            <a:pPr marL="0" indent="0">
              <a:buNone/>
            </a:pPr>
            <a:endParaRPr lang="en-US" sz="2800" b="1" dirty="0">
              <a:solidFill>
                <a:srgbClr val="7030A0"/>
              </a:solidFill>
            </a:endParaRPr>
          </a:p>
          <a:p>
            <a:pPr marL="0" indent="0">
              <a:buNone/>
            </a:pPr>
            <a:endParaRPr lang="en-US" sz="2800" b="1" dirty="0" smtClean="0">
              <a:solidFill>
                <a:srgbClr val="7030A0"/>
              </a:solidFill>
            </a:endParaRPr>
          </a:p>
          <a:p>
            <a:pPr marL="0" indent="0">
              <a:buNone/>
            </a:pPr>
            <a:endParaRPr lang="en-US" sz="2800" b="1" dirty="0" smtClean="0">
              <a:solidFill>
                <a:srgbClr val="7030A0"/>
              </a:solidFill>
            </a:endParaRPr>
          </a:p>
          <a:p>
            <a:pPr marL="0" indent="0">
              <a:buNone/>
            </a:pPr>
            <a:endParaRPr lang="en-US" sz="2800" b="1" dirty="0">
              <a:solidFill>
                <a:srgbClr val="7030A0"/>
              </a:solidFill>
            </a:endParaRPr>
          </a:p>
          <a:p>
            <a:pPr marL="0" indent="0">
              <a:buNone/>
            </a:pPr>
            <a:endParaRPr lang="en-US" sz="2800" b="1" dirty="0" smtClean="0">
              <a:solidFill>
                <a:srgbClr val="7030A0"/>
              </a:solidFill>
            </a:endParaRPr>
          </a:p>
          <a:p>
            <a:pPr marL="0" indent="0">
              <a:buNone/>
            </a:pPr>
            <a:endParaRPr lang="en-US" sz="2800" b="1" dirty="0">
              <a:solidFill>
                <a:srgbClr val="7030A0"/>
              </a:solidFill>
            </a:endParaRPr>
          </a:p>
          <a:p>
            <a:pPr marL="0" indent="0">
              <a:buNone/>
            </a:pPr>
            <a:endParaRPr lang="en-US" sz="2800" b="1" dirty="0" smtClean="0">
              <a:solidFill>
                <a:srgbClr val="7030A0"/>
              </a:solidFill>
            </a:endParaRPr>
          </a:p>
          <a:p>
            <a:pPr marL="0" indent="0">
              <a:buNone/>
            </a:pPr>
            <a:endParaRPr lang="en-US" sz="2800" b="1" dirty="0" smtClean="0">
              <a:solidFill>
                <a:srgbClr val="7030A0"/>
              </a:solidFill>
            </a:endParaRPr>
          </a:p>
          <a:p>
            <a:pPr marL="0" indent="0">
              <a:buNone/>
            </a:pPr>
            <a:endParaRPr lang="en-US" sz="2800" b="1" dirty="0" smtClean="0">
              <a:solidFill>
                <a:srgbClr val="7030A0"/>
              </a:solidFill>
            </a:endParaRPr>
          </a:p>
          <a:p>
            <a:pPr marL="0" indent="0">
              <a:buNone/>
            </a:pPr>
            <a:r>
              <a:rPr lang="en-US" sz="2800" b="1" dirty="0" smtClean="0">
                <a:solidFill>
                  <a:srgbClr val="FF0000"/>
                </a:solidFill>
              </a:rPr>
              <a:t>Example:</a:t>
            </a:r>
          </a:p>
          <a:p>
            <a:pPr marL="0" indent="0">
              <a:buNone/>
            </a:pPr>
            <a:r>
              <a:rPr lang="en-US" sz="2800" b="1" dirty="0" smtClean="0">
                <a:solidFill>
                  <a:srgbClr val="FF0000"/>
                </a:solidFill>
              </a:rPr>
              <a:t>Read common language books, short stories, educational material books like merchant of Vince, Oliver </a:t>
            </a:r>
            <a:r>
              <a:rPr lang="en-US" sz="2800" b="1" dirty="0">
                <a:solidFill>
                  <a:srgbClr val="FF0000"/>
                </a:solidFill>
              </a:rPr>
              <a:t>T</a:t>
            </a:r>
            <a:r>
              <a:rPr lang="en-US" sz="2800" b="1" dirty="0" smtClean="0">
                <a:solidFill>
                  <a:srgbClr val="FF0000"/>
                </a:solidFill>
              </a:rPr>
              <a:t>wist and </a:t>
            </a:r>
            <a:r>
              <a:rPr lang="en-US" sz="2800" b="1" dirty="0" err="1" smtClean="0">
                <a:solidFill>
                  <a:srgbClr val="FF0000"/>
                </a:solidFill>
              </a:rPr>
              <a:t>kipps</a:t>
            </a:r>
            <a:r>
              <a:rPr lang="en-US" sz="2800" b="1" dirty="0" smtClean="0">
                <a:solidFill>
                  <a:srgbClr val="FF0000"/>
                </a:solidFill>
              </a:rPr>
              <a:t>, and try to translate them and tell the story or discuss it with someone else and hit a topic.</a:t>
            </a:r>
            <a:endParaRPr lang="en-US" sz="2800" b="1" dirty="0">
              <a:solidFill>
                <a:srgbClr val="FF0000"/>
              </a:solidFill>
            </a:endParaRPr>
          </a:p>
        </p:txBody>
      </p:sp>
      <p:pic>
        <p:nvPicPr>
          <p:cNvPr id="2052" name="Picture 4" descr="H:\mzi.ovcmrxip.225x225-7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76254" y="1371600"/>
            <a:ext cx="2424545" cy="3505200"/>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H:\oliver-twis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799" y="1371600"/>
            <a:ext cx="2743201" cy="35052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bio978-1-60778-489-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371600"/>
            <a:ext cx="3962400" cy="350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32596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76200" y="0"/>
            <a:ext cx="8915400" cy="6781800"/>
          </a:xfrm>
        </p:spPr>
        <p:txBody>
          <a:bodyPr>
            <a:normAutofit fontScale="77500" lnSpcReduction="20000"/>
          </a:bodyPr>
          <a:lstStyle/>
          <a:p>
            <a:pPr marL="0" lvl="0" indent="0">
              <a:buNone/>
            </a:pPr>
            <a:r>
              <a:rPr lang="en-IN" sz="3000" b="1" dirty="0">
                <a:solidFill>
                  <a:srgbClr val="FFFF00"/>
                </a:solidFill>
              </a:rPr>
              <a:t>Write in English- Pick a topic and start writing in English about it and then look for the mistakes done while writing it</a:t>
            </a:r>
            <a:r>
              <a:rPr lang="en-IN" sz="2800" b="1" dirty="0" smtClean="0">
                <a:solidFill>
                  <a:srgbClr val="7030A0"/>
                </a:solidFill>
              </a:rPr>
              <a:t>.</a:t>
            </a:r>
          </a:p>
          <a:p>
            <a:pPr marL="0" lvl="0" indent="0">
              <a:buNone/>
            </a:pPr>
            <a:endParaRPr lang="en-IN" sz="2800" b="1" dirty="0">
              <a:solidFill>
                <a:srgbClr val="7030A0"/>
              </a:solidFill>
            </a:endParaRPr>
          </a:p>
          <a:p>
            <a:pPr marL="0" lvl="0" indent="0">
              <a:buNone/>
            </a:pPr>
            <a:endParaRPr lang="en-IN" sz="2800" b="1" dirty="0" smtClean="0">
              <a:solidFill>
                <a:srgbClr val="7030A0"/>
              </a:solidFill>
            </a:endParaRPr>
          </a:p>
          <a:p>
            <a:pPr marL="0" lvl="0" indent="0">
              <a:buNone/>
            </a:pPr>
            <a:endParaRPr lang="en-IN" sz="2800" b="1" dirty="0">
              <a:solidFill>
                <a:srgbClr val="7030A0"/>
              </a:solidFill>
            </a:endParaRPr>
          </a:p>
          <a:p>
            <a:pPr marL="0" lvl="0" indent="0">
              <a:buNone/>
            </a:pPr>
            <a:endParaRPr lang="en-IN" sz="2800" b="1" dirty="0" smtClean="0">
              <a:solidFill>
                <a:srgbClr val="7030A0"/>
              </a:solidFill>
            </a:endParaRPr>
          </a:p>
          <a:p>
            <a:pPr marL="0" lvl="0" indent="0">
              <a:buNone/>
            </a:pPr>
            <a:endParaRPr lang="en-IN" sz="2800" b="1" dirty="0" smtClean="0">
              <a:solidFill>
                <a:srgbClr val="7030A0"/>
              </a:solidFill>
            </a:endParaRPr>
          </a:p>
          <a:p>
            <a:pPr marL="0" lvl="0" indent="0">
              <a:buNone/>
            </a:pPr>
            <a:endParaRPr lang="en-IN" sz="2800" b="1" dirty="0">
              <a:solidFill>
                <a:srgbClr val="7030A0"/>
              </a:solidFill>
            </a:endParaRPr>
          </a:p>
          <a:p>
            <a:pPr marL="0" lvl="0" indent="0">
              <a:buNone/>
            </a:pPr>
            <a:endParaRPr lang="en-IN" sz="2800" b="1" dirty="0" smtClean="0">
              <a:solidFill>
                <a:srgbClr val="7030A0"/>
              </a:solidFill>
            </a:endParaRPr>
          </a:p>
          <a:p>
            <a:pPr marL="0" lvl="0" indent="0">
              <a:buNone/>
            </a:pPr>
            <a:endParaRPr lang="en-IN" sz="2800" b="1" dirty="0">
              <a:solidFill>
                <a:srgbClr val="7030A0"/>
              </a:solidFill>
            </a:endParaRPr>
          </a:p>
          <a:p>
            <a:pPr marL="0" lvl="0" indent="0">
              <a:buNone/>
            </a:pPr>
            <a:endParaRPr lang="en-IN" sz="2800" b="1" dirty="0" smtClean="0">
              <a:solidFill>
                <a:srgbClr val="7030A0"/>
              </a:solidFill>
            </a:endParaRPr>
          </a:p>
          <a:p>
            <a:pPr marL="0" lvl="0" indent="0">
              <a:buNone/>
            </a:pPr>
            <a:endParaRPr lang="en-IN" sz="2800" b="1" dirty="0">
              <a:solidFill>
                <a:srgbClr val="7030A0"/>
              </a:solidFill>
            </a:endParaRPr>
          </a:p>
          <a:p>
            <a:pPr marL="0" lvl="0" indent="0">
              <a:buNone/>
            </a:pPr>
            <a:endParaRPr lang="en-IN" sz="2800" b="1" dirty="0" smtClean="0">
              <a:solidFill>
                <a:srgbClr val="7030A0"/>
              </a:solidFill>
            </a:endParaRPr>
          </a:p>
          <a:p>
            <a:pPr marL="0" lvl="0" indent="0">
              <a:buNone/>
            </a:pPr>
            <a:endParaRPr lang="en-IN" sz="2800" b="1" dirty="0">
              <a:solidFill>
                <a:srgbClr val="7030A0"/>
              </a:solidFill>
            </a:endParaRPr>
          </a:p>
          <a:p>
            <a:pPr marL="0" lvl="0" indent="0">
              <a:buNone/>
            </a:pPr>
            <a:r>
              <a:rPr lang="en-IN" sz="2800" b="1" dirty="0" smtClean="0">
                <a:solidFill>
                  <a:srgbClr val="FF0000"/>
                </a:solidFill>
              </a:rPr>
              <a:t>Example:</a:t>
            </a:r>
          </a:p>
          <a:p>
            <a:pPr marL="0" lvl="0" indent="0">
              <a:buNone/>
            </a:pPr>
            <a:r>
              <a:rPr lang="en-IN" sz="2800" b="1" dirty="0" smtClean="0">
                <a:solidFill>
                  <a:srgbClr val="FF0000"/>
                </a:solidFill>
              </a:rPr>
              <a:t>The best example for this as when Mr Wisam, Tariq, Maher, Ali(s) and any one tells you what to do next session try to make a story board and write something and read it by heart and act it like a script in a movie, that way you do not feel alone and strange in the session and not knowing what the hell is going on in the session.</a:t>
            </a:r>
            <a:endParaRPr lang="en-US" sz="2800" b="1" dirty="0">
              <a:solidFill>
                <a:srgbClr val="FF0000"/>
              </a:solidFill>
            </a:endParaRPr>
          </a:p>
          <a:p>
            <a:pPr marL="0" indent="0">
              <a:buNone/>
            </a:pPr>
            <a:endParaRPr lang="en-US" sz="2800" b="1" dirty="0">
              <a:solidFill>
                <a:srgbClr val="7030A0"/>
              </a:solidFill>
            </a:endParaRPr>
          </a:p>
        </p:txBody>
      </p:sp>
      <p:pic>
        <p:nvPicPr>
          <p:cNvPr id="3075" name="Picture 3" descr="H:\English_essay.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709" y="1371600"/>
            <a:ext cx="2334491" cy="28194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20130425_183406_resized.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48745" y="1371600"/>
            <a:ext cx="3581400" cy="2819400"/>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H:\computers_0.inline vertica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2200" y="1371600"/>
            <a:ext cx="3186545" cy="281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94311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76200" y="76200"/>
            <a:ext cx="8991600" cy="6629400"/>
          </a:xfrm>
        </p:spPr>
        <p:txBody>
          <a:bodyPr>
            <a:normAutofit fontScale="70000" lnSpcReduction="20000"/>
          </a:bodyPr>
          <a:lstStyle/>
          <a:p>
            <a:pPr marL="0" lvl="0" indent="0">
              <a:buNone/>
            </a:pPr>
            <a:r>
              <a:rPr lang="en-IN" sz="2800" b="1" dirty="0" smtClean="0">
                <a:solidFill>
                  <a:srgbClr val="FFFF00"/>
                </a:solidFill>
              </a:rPr>
              <a:t>Regular </a:t>
            </a:r>
            <a:r>
              <a:rPr lang="en-IN" sz="2800" b="1" dirty="0">
                <a:solidFill>
                  <a:srgbClr val="FFFF00"/>
                </a:solidFill>
              </a:rPr>
              <a:t>Practice- As there is an English proverb “practice makes the man perfect” so practice it as much as possible, record your voice in English and get your mistakes corrected or you can also join an online spoken English class for the same purpose</a:t>
            </a:r>
            <a:r>
              <a:rPr lang="en-IN" sz="2800" b="1" dirty="0" smtClean="0">
                <a:solidFill>
                  <a:srgbClr val="FFFF00"/>
                </a:solidFill>
              </a:rPr>
              <a:t>.</a:t>
            </a:r>
          </a:p>
          <a:p>
            <a:pPr marL="0" lvl="0" indent="0">
              <a:buNone/>
            </a:pPr>
            <a:endParaRPr lang="en-IN" sz="2800" b="1" dirty="0" smtClean="0">
              <a:solidFill>
                <a:srgbClr val="FFFF00"/>
              </a:solidFill>
            </a:endParaRPr>
          </a:p>
          <a:p>
            <a:pPr marL="0" lvl="0" indent="0">
              <a:buNone/>
            </a:pPr>
            <a:endParaRPr lang="en-IN" sz="2800" b="1" dirty="0">
              <a:solidFill>
                <a:srgbClr val="7030A0"/>
              </a:solidFill>
            </a:endParaRPr>
          </a:p>
          <a:p>
            <a:pPr marL="0" lvl="0" indent="0">
              <a:buNone/>
            </a:pPr>
            <a:endParaRPr lang="en-IN" sz="2800" b="1" dirty="0" smtClean="0">
              <a:solidFill>
                <a:srgbClr val="7030A0"/>
              </a:solidFill>
            </a:endParaRPr>
          </a:p>
          <a:p>
            <a:pPr marL="0" lvl="0" indent="0">
              <a:buNone/>
            </a:pPr>
            <a:endParaRPr lang="en-IN" sz="2800" b="1" dirty="0" smtClean="0">
              <a:solidFill>
                <a:srgbClr val="7030A0"/>
              </a:solidFill>
            </a:endParaRPr>
          </a:p>
          <a:p>
            <a:pPr marL="0" lvl="0" indent="0">
              <a:buNone/>
            </a:pPr>
            <a:endParaRPr lang="en-IN" sz="2800" b="1" dirty="0" smtClean="0">
              <a:solidFill>
                <a:srgbClr val="7030A0"/>
              </a:solidFill>
            </a:endParaRPr>
          </a:p>
          <a:p>
            <a:pPr marL="0" lvl="0" indent="0">
              <a:buNone/>
            </a:pPr>
            <a:endParaRPr lang="en-IN" sz="2800" b="1" dirty="0" smtClean="0">
              <a:solidFill>
                <a:srgbClr val="7030A0"/>
              </a:solidFill>
            </a:endParaRPr>
          </a:p>
          <a:p>
            <a:pPr marL="0" lvl="0" indent="0">
              <a:buNone/>
            </a:pPr>
            <a:endParaRPr lang="en-IN" sz="2800" b="1" dirty="0">
              <a:solidFill>
                <a:srgbClr val="7030A0"/>
              </a:solidFill>
            </a:endParaRPr>
          </a:p>
          <a:p>
            <a:pPr marL="0" lvl="0" indent="0">
              <a:buNone/>
            </a:pPr>
            <a:endParaRPr lang="en-IN" sz="2800" b="1" dirty="0" smtClean="0">
              <a:solidFill>
                <a:srgbClr val="7030A0"/>
              </a:solidFill>
            </a:endParaRPr>
          </a:p>
          <a:p>
            <a:pPr marL="0" lvl="0" indent="0">
              <a:buNone/>
            </a:pPr>
            <a:endParaRPr lang="en-IN" sz="2800" b="1" dirty="0">
              <a:solidFill>
                <a:srgbClr val="7030A0"/>
              </a:solidFill>
            </a:endParaRPr>
          </a:p>
          <a:p>
            <a:pPr marL="0" lvl="0" indent="0">
              <a:buNone/>
            </a:pPr>
            <a:endParaRPr lang="en-IN" sz="2800" b="1" dirty="0" smtClean="0">
              <a:solidFill>
                <a:srgbClr val="7030A0"/>
              </a:solidFill>
            </a:endParaRPr>
          </a:p>
          <a:p>
            <a:pPr marL="0" lvl="0" indent="0">
              <a:buNone/>
            </a:pPr>
            <a:endParaRPr lang="en-IN" sz="2800" b="1" dirty="0">
              <a:solidFill>
                <a:srgbClr val="7030A0"/>
              </a:solidFill>
            </a:endParaRPr>
          </a:p>
          <a:p>
            <a:pPr marL="0" lvl="0" indent="0">
              <a:buNone/>
            </a:pPr>
            <a:endParaRPr lang="en-IN" sz="2800" b="1" dirty="0" smtClean="0">
              <a:solidFill>
                <a:srgbClr val="7030A0"/>
              </a:solidFill>
            </a:endParaRPr>
          </a:p>
          <a:p>
            <a:pPr marL="0" lvl="0" indent="0">
              <a:buNone/>
            </a:pPr>
            <a:endParaRPr lang="en-IN" sz="2800" b="1" dirty="0">
              <a:solidFill>
                <a:srgbClr val="7030A0"/>
              </a:solidFill>
            </a:endParaRPr>
          </a:p>
          <a:p>
            <a:pPr marL="0" lvl="0" indent="0">
              <a:buNone/>
            </a:pPr>
            <a:r>
              <a:rPr lang="en-IN" sz="2800" b="1" dirty="0" smtClean="0">
                <a:solidFill>
                  <a:srgbClr val="FF0000"/>
                </a:solidFill>
              </a:rPr>
              <a:t>Example:</a:t>
            </a:r>
          </a:p>
          <a:p>
            <a:pPr marL="0" lvl="0" indent="0">
              <a:buNone/>
            </a:pPr>
            <a:r>
              <a:rPr lang="en-IN" sz="2800" b="1" dirty="0" smtClean="0">
                <a:solidFill>
                  <a:srgbClr val="FF0000"/>
                </a:solidFill>
              </a:rPr>
              <a:t>This means use all the points, mentioned above to speak the English enough to make you communicate, read books and discuss them, watch movie and tell your fiends about, listen to a song and try to sing it after, read commercials, signs, advertisements in the street or TV and try to translate them into English</a:t>
            </a:r>
            <a:endParaRPr lang="en-US" sz="2800" b="1" dirty="0">
              <a:solidFill>
                <a:srgbClr val="FF0000"/>
              </a:solidFill>
            </a:endParaRPr>
          </a:p>
          <a:p>
            <a:pPr marL="0" indent="0">
              <a:buNone/>
            </a:pPr>
            <a:endParaRPr lang="en-US" sz="2800" dirty="0">
              <a:solidFill>
                <a:srgbClr val="7030A0"/>
              </a:solidFill>
            </a:endParaRPr>
          </a:p>
          <a:p>
            <a:pPr marL="0" indent="0">
              <a:buNone/>
            </a:pPr>
            <a:endParaRPr lang="en-US" sz="2800" dirty="0">
              <a:solidFill>
                <a:srgbClr val="7030A0"/>
              </a:solidFill>
            </a:endParaRPr>
          </a:p>
        </p:txBody>
      </p:sp>
      <p:pic>
        <p:nvPicPr>
          <p:cNvPr id="9219" name="Picture 3" descr="H:\AAHM_NjeriWagana_Group.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53200" y="1381338"/>
            <a:ext cx="2590800" cy="3724062"/>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H:\courses_3592_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402120"/>
            <a:ext cx="2133600" cy="3703280"/>
          </a:xfrm>
          <a:prstGeom prst="rect">
            <a:avLst/>
          </a:prstGeom>
          <a:noFill/>
          <a:extLst>
            <a:ext uri="{909E8E84-426E-40DD-AFC4-6F175D3DCCD1}">
              <a14:hiddenFill xmlns:a14="http://schemas.microsoft.com/office/drawing/2010/main">
                <a:solidFill>
                  <a:srgbClr val="FFFFFF"/>
                </a:solidFill>
              </a14:hiddenFill>
            </a:ext>
          </a:extLst>
        </p:spPr>
      </p:pic>
      <p:pic>
        <p:nvPicPr>
          <p:cNvPr id="9221" name="Picture 5" descr="H:\english_practice_groups-600x20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1" y="1381338"/>
            <a:ext cx="4419599" cy="37240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79365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0" y="0"/>
            <a:ext cx="9144000" cy="6858000"/>
          </a:xfrm>
        </p:spPr>
        <p:txBody>
          <a:bodyPr>
            <a:normAutofit/>
          </a:bodyPr>
          <a:lstStyle/>
          <a:p>
            <a:pPr marL="0" lvl="0" indent="0">
              <a:buNone/>
            </a:pPr>
            <a:r>
              <a:rPr lang="en-IN" sz="2800" b="1" dirty="0">
                <a:solidFill>
                  <a:srgbClr val="FFFF00"/>
                </a:solidFill>
              </a:rPr>
              <a:t>Think in English- </a:t>
            </a:r>
            <a:r>
              <a:rPr lang="en-IN" sz="2800" b="1" dirty="0" smtClean="0">
                <a:solidFill>
                  <a:srgbClr val="FFFF00"/>
                </a:solidFill>
              </a:rPr>
              <a:t>choose all the English topics and read, write and talk about</a:t>
            </a:r>
            <a:endParaRPr lang="en-IN" sz="2800" b="1" dirty="0" smtClean="0">
              <a:solidFill>
                <a:srgbClr val="FFFF00"/>
              </a:solidFill>
            </a:endParaRPr>
          </a:p>
          <a:p>
            <a:pPr marL="0" lvl="0" indent="0">
              <a:buNone/>
            </a:pPr>
            <a:endParaRPr lang="en-IN" sz="2800" b="1" dirty="0">
              <a:solidFill>
                <a:srgbClr val="7030A0"/>
              </a:solidFill>
            </a:endParaRPr>
          </a:p>
          <a:p>
            <a:pPr marL="0" lvl="0" indent="0">
              <a:buNone/>
            </a:pPr>
            <a:endParaRPr lang="en-IN" sz="2800" b="1" dirty="0" smtClean="0">
              <a:solidFill>
                <a:srgbClr val="7030A0"/>
              </a:solidFill>
            </a:endParaRPr>
          </a:p>
          <a:p>
            <a:pPr marL="0" lvl="0" indent="0">
              <a:buNone/>
            </a:pPr>
            <a:endParaRPr lang="en-IN" sz="2800" b="1" dirty="0">
              <a:solidFill>
                <a:srgbClr val="7030A0"/>
              </a:solidFill>
            </a:endParaRPr>
          </a:p>
          <a:p>
            <a:pPr marL="0" lvl="0" indent="0">
              <a:buNone/>
            </a:pPr>
            <a:endParaRPr lang="en-IN" sz="2800" b="1" dirty="0" smtClean="0">
              <a:solidFill>
                <a:srgbClr val="7030A0"/>
              </a:solidFill>
            </a:endParaRPr>
          </a:p>
          <a:p>
            <a:pPr marL="0" lvl="0" indent="0">
              <a:buNone/>
            </a:pPr>
            <a:endParaRPr lang="en-IN" sz="2800" b="1" dirty="0" smtClean="0">
              <a:solidFill>
                <a:srgbClr val="7030A0"/>
              </a:solidFill>
            </a:endParaRPr>
          </a:p>
          <a:p>
            <a:pPr marL="0" lvl="0" indent="0">
              <a:buNone/>
            </a:pPr>
            <a:endParaRPr lang="en-IN" sz="2800" b="1" dirty="0">
              <a:solidFill>
                <a:srgbClr val="7030A0"/>
              </a:solidFill>
            </a:endParaRPr>
          </a:p>
          <a:p>
            <a:pPr marL="0" lvl="0" indent="0">
              <a:buNone/>
            </a:pPr>
            <a:endParaRPr lang="en-IN" sz="2800" b="1" dirty="0">
              <a:solidFill>
                <a:srgbClr val="7030A0"/>
              </a:solidFill>
            </a:endParaRPr>
          </a:p>
          <a:p>
            <a:pPr marL="0" lvl="0" indent="0">
              <a:buNone/>
            </a:pPr>
            <a:endParaRPr lang="en-IN" sz="2800" b="1" dirty="0" smtClean="0">
              <a:solidFill>
                <a:srgbClr val="7030A0"/>
              </a:solidFill>
            </a:endParaRPr>
          </a:p>
          <a:p>
            <a:pPr marL="0" lvl="0" indent="0">
              <a:buNone/>
            </a:pPr>
            <a:endParaRPr lang="en-IN" sz="2800" b="1" dirty="0">
              <a:solidFill>
                <a:srgbClr val="7030A0"/>
              </a:solidFill>
            </a:endParaRPr>
          </a:p>
          <a:p>
            <a:pPr marL="0" lvl="0" indent="0">
              <a:buNone/>
            </a:pPr>
            <a:endParaRPr lang="en-IN" sz="2800" b="1" dirty="0" smtClean="0">
              <a:solidFill>
                <a:srgbClr val="7030A0"/>
              </a:solidFill>
            </a:endParaRPr>
          </a:p>
          <a:p>
            <a:pPr marL="0" lvl="0" indent="0">
              <a:buNone/>
            </a:pPr>
            <a:endParaRPr lang="en-IN" sz="2800" b="1" dirty="0">
              <a:solidFill>
                <a:srgbClr val="7030A0"/>
              </a:solidFill>
            </a:endParaRPr>
          </a:p>
          <a:p>
            <a:pPr marL="0" lvl="0" indent="0">
              <a:buNone/>
            </a:pPr>
            <a:endParaRPr lang="en-IN" sz="2800" b="1" dirty="0" smtClean="0">
              <a:solidFill>
                <a:srgbClr val="7030A0"/>
              </a:solidFill>
            </a:endParaRPr>
          </a:p>
          <a:p>
            <a:pPr marL="0" lvl="0" indent="0">
              <a:buNone/>
            </a:pPr>
            <a:endParaRPr lang="en-IN" sz="2800" b="1" dirty="0" smtClean="0">
              <a:solidFill>
                <a:srgbClr val="7030A0"/>
              </a:solidFill>
            </a:endParaRPr>
          </a:p>
          <a:p>
            <a:pPr marL="0" lvl="0" indent="0">
              <a:buNone/>
            </a:pPr>
            <a:endParaRPr lang="en-IN" sz="2800" b="1" dirty="0">
              <a:solidFill>
                <a:srgbClr val="7030A0"/>
              </a:solidFill>
            </a:endParaRPr>
          </a:p>
          <a:p>
            <a:pPr marL="0" lvl="0" indent="0">
              <a:buNone/>
            </a:pPr>
            <a:endParaRPr lang="en-IN" sz="2800" b="1" dirty="0" smtClean="0">
              <a:solidFill>
                <a:srgbClr val="7030A0"/>
              </a:solidFill>
            </a:endParaRPr>
          </a:p>
          <a:p>
            <a:pPr marL="0" lvl="0" indent="0">
              <a:buNone/>
            </a:pPr>
            <a:endParaRPr lang="en-IN" sz="2800" b="1" dirty="0" smtClean="0">
              <a:solidFill>
                <a:srgbClr val="7030A0"/>
              </a:solidFill>
            </a:endParaRPr>
          </a:p>
          <a:p>
            <a:pPr marL="0" lvl="0" indent="0">
              <a:buNone/>
            </a:pPr>
            <a:endParaRPr lang="en-IN" sz="2800" b="1" dirty="0">
              <a:solidFill>
                <a:srgbClr val="7030A0"/>
              </a:solidFill>
            </a:endParaRPr>
          </a:p>
          <a:p>
            <a:pPr marL="0" lvl="0" indent="0">
              <a:buNone/>
            </a:pPr>
            <a:endParaRPr lang="en-IN" sz="2800" b="1" dirty="0" smtClean="0">
              <a:solidFill>
                <a:srgbClr val="7030A0"/>
              </a:solidFill>
            </a:endParaRPr>
          </a:p>
          <a:p>
            <a:pPr marL="0" lvl="0" indent="0">
              <a:buNone/>
            </a:pPr>
            <a:endParaRPr lang="en-IN" sz="2800" b="1" dirty="0" smtClean="0">
              <a:solidFill>
                <a:srgbClr val="7030A0"/>
              </a:solidFill>
            </a:endParaRPr>
          </a:p>
          <a:p>
            <a:pPr marL="0" lvl="0" indent="0">
              <a:buNone/>
            </a:pPr>
            <a:endParaRPr lang="en-US" sz="2800" b="1" dirty="0">
              <a:solidFill>
                <a:srgbClr val="7030A0"/>
              </a:solidFill>
            </a:endParaRPr>
          </a:p>
          <a:p>
            <a:pPr marL="0" indent="0">
              <a:buNone/>
            </a:pPr>
            <a:endParaRPr lang="en-US" sz="2800" b="1" dirty="0">
              <a:solidFill>
                <a:srgbClr val="7030A0"/>
              </a:solidFill>
            </a:endParaRPr>
          </a:p>
        </p:txBody>
      </p:sp>
      <p:pic>
        <p:nvPicPr>
          <p:cNvPr id="10242" name="Picture 2" descr="D:\الملف التعليمي\تنزيلات عشوائي\weathe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838200"/>
            <a:ext cx="22860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0243" name="Picture 3" descr="D:\الملف التعليمي\تنزيلات عشوائي\1275669660-higher-air-pollution-as-hundreds-of-vehicles-stuck-in-traffic_34675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34200" y="838200"/>
            <a:ext cx="22098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0245" name="Picture 5" descr="D:\الملف التعليمي\تنزيلات عشوائي\2012-presidential-debates-body-language.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838201"/>
            <a:ext cx="25908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D:\الملف التعليمي\تنزيلات عشوائي\1-1 (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2209800"/>
            <a:ext cx="2286000" cy="1624012"/>
          </a:xfrm>
          <a:prstGeom prst="rect">
            <a:avLst/>
          </a:prstGeom>
          <a:noFill/>
          <a:extLst>
            <a:ext uri="{909E8E84-426E-40DD-AFC4-6F175D3DCCD1}">
              <a14:hiddenFill xmlns:a14="http://schemas.microsoft.com/office/drawing/2010/main">
                <a:solidFill>
                  <a:srgbClr val="FFFFFF"/>
                </a:solidFill>
              </a14:hiddenFill>
            </a:ext>
          </a:extLst>
        </p:spPr>
      </p:pic>
      <p:pic>
        <p:nvPicPr>
          <p:cNvPr id="10247" name="Picture 7" descr="D:\الملف التعليمي\تنزيلات عشوائي\10967_577030975643381_1370754248_n (3).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43400" y="2220191"/>
            <a:ext cx="2590800" cy="1613622"/>
          </a:xfrm>
          <a:prstGeom prst="rect">
            <a:avLst/>
          </a:prstGeom>
          <a:noFill/>
          <a:extLst>
            <a:ext uri="{909E8E84-426E-40DD-AFC4-6F175D3DCCD1}">
              <a14:hiddenFill xmlns:a14="http://schemas.microsoft.com/office/drawing/2010/main">
                <a:solidFill>
                  <a:srgbClr val="FFFFFF"/>
                </a:solidFill>
              </a14:hiddenFill>
            </a:ext>
          </a:extLst>
        </p:spPr>
      </p:pic>
      <p:pic>
        <p:nvPicPr>
          <p:cNvPr id="10248" name="Picture 8" descr="D:\الملف التعليمي\تنزيلات عشوائي\215144_10150328099308523_2820866_n.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86000" y="848591"/>
            <a:ext cx="2057400" cy="1361209"/>
          </a:xfrm>
          <a:prstGeom prst="rect">
            <a:avLst/>
          </a:prstGeom>
          <a:noFill/>
          <a:extLst>
            <a:ext uri="{909E8E84-426E-40DD-AFC4-6F175D3DCCD1}">
              <a14:hiddenFill xmlns:a14="http://schemas.microsoft.com/office/drawing/2010/main">
                <a:solidFill>
                  <a:srgbClr val="FFFFFF"/>
                </a:solidFill>
              </a14:hiddenFill>
            </a:ext>
          </a:extLst>
        </p:spPr>
      </p:pic>
      <p:pic>
        <p:nvPicPr>
          <p:cNvPr id="10249" name="Picture 9" descr="D:\الملف التعليمي\تنزيلات عشوائي\1095862_orig (2).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286000" y="2227118"/>
            <a:ext cx="2057400" cy="1606695"/>
          </a:xfrm>
          <a:prstGeom prst="rect">
            <a:avLst/>
          </a:prstGeom>
          <a:noFill/>
          <a:extLst>
            <a:ext uri="{909E8E84-426E-40DD-AFC4-6F175D3DCCD1}">
              <a14:hiddenFill xmlns:a14="http://schemas.microsoft.com/office/drawing/2010/main">
                <a:solidFill>
                  <a:srgbClr val="FFFFFF"/>
                </a:solidFill>
              </a14:hiddenFill>
            </a:ext>
          </a:extLst>
        </p:spPr>
      </p:pic>
      <p:pic>
        <p:nvPicPr>
          <p:cNvPr id="10250" name="Picture 10" descr="D:\الملف التعليمي\تنزيلات عشوائي\2255760_f496.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855" y="3833813"/>
            <a:ext cx="2272145" cy="1423988"/>
          </a:xfrm>
          <a:prstGeom prst="rect">
            <a:avLst/>
          </a:prstGeom>
          <a:noFill/>
          <a:extLst>
            <a:ext uri="{909E8E84-426E-40DD-AFC4-6F175D3DCCD1}">
              <a14:hiddenFill xmlns:a14="http://schemas.microsoft.com/office/drawing/2010/main">
                <a:solidFill>
                  <a:srgbClr val="FFFFFF"/>
                </a:solidFill>
              </a14:hiddenFill>
            </a:ext>
          </a:extLst>
        </p:spPr>
      </p:pic>
      <p:pic>
        <p:nvPicPr>
          <p:cNvPr id="10251" name="Picture 11" descr="D:\الملف التعليمي\تنزيلات عشوائي\9691407-explosion-and-burning-wheels-causing-huge-dark-smoke-and-pollution.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858000" y="3833813"/>
            <a:ext cx="2286000" cy="1423988"/>
          </a:xfrm>
          <a:prstGeom prst="rect">
            <a:avLst/>
          </a:prstGeom>
          <a:noFill/>
          <a:extLst>
            <a:ext uri="{909E8E84-426E-40DD-AFC4-6F175D3DCCD1}">
              <a14:hiddenFill xmlns:a14="http://schemas.microsoft.com/office/drawing/2010/main">
                <a:solidFill>
                  <a:srgbClr val="FFFFFF"/>
                </a:solidFill>
              </a14:hiddenFill>
            </a:ext>
          </a:extLst>
        </p:spPr>
      </p:pic>
      <p:pic>
        <p:nvPicPr>
          <p:cNvPr id="10252" name="Picture 12" descr="D:\الملف التعليمي\تنزيلات عشوائي\AAA.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934200" y="2209801"/>
            <a:ext cx="2209800" cy="1624012"/>
          </a:xfrm>
          <a:prstGeom prst="rect">
            <a:avLst/>
          </a:prstGeom>
          <a:noFill/>
          <a:extLst>
            <a:ext uri="{909E8E84-426E-40DD-AFC4-6F175D3DCCD1}">
              <a14:hiddenFill xmlns:a14="http://schemas.microsoft.com/office/drawing/2010/main">
                <a:solidFill>
                  <a:srgbClr val="FFFFFF"/>
                </a:solidFill>
              </a14:hiddenFill>
            </a:ext>
          </a:extLst>
        </p:spPr>
      </p:pic>
      <p:pic>
        <p:nvPicPr>
          <p:cNvPr id="10253" name="Picture 13" descr="D:\الملف التعليمي\تنزيلات عشوائي\accidents-300x200.jp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286000" y="3833813"/>
            <a:ext cx="2057400" cy="1423988"/>
          </a:xfrm>
          <a:prstGeom prst="rect">
            <a:avLst/>
          </a:prstGeom>
          <a:noFill/>
          <a:extLst>
            <a:ext uri="{909E8E84-426E-40DD-AFC4-6F175D3DCCD1}">
              <a14:hiddenFill xmlns:a14="http://schemas.microsoft.com/office/drawing/2010/main">
                <a:solidFill>
                  <a:srgbClr val="FFFFFF"/>
                </a:solidFill>
              </a14:hiddenFill>
            </a:ext>
          </a:extLst>
        </p:spPr>
      </p:pic>
      <p:pic>
        <p:nvPicPr>
          <p:cNvPr id="10255" name="Picture 15" descr="D:\الملف التعليمي\تنزيلات عشوائي\banner_sports.gif"/>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343401" y="3881221"/>
            <a:ext cx="2514600" cy="1376580"/>
          </a:xfrm>
          <a:prstGeom prst="rect">
            <a:avLst/>
          </a:prstGeom>
          <a:noFill/>
          <a:extLst>
            <a:ext uri="{909E8E84-426E-40DD-AFC4-6F175D3DCCD1}">
              <a14:hiddenFill xmlns:a14="http://schemas.microsoft.com/office/drawing/2010/main">
                <a:solidFill>
                  <a:srgbClr val="FFFFFF"/>
                </a:solidFill>
              </a14:hiddenFill>
            </a:ext>
          </a:extLst>
        </p:spPr>
      </p:pic>
      <p:pic>
        <p:nvPicPr>
          <p:cNvPr id="10256" name="Picture 16" descr="D:\الملف التعليمي\تنزيلات عشوائي\BD106784EasiFoldMED2.jp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858000" y="5257800"/>
            <a:ext cx="2286000" cy="1600199"/>
          </a:xfrm>
          <a:prstGeom prst="rect">
            <a:avLst/>
          </a:prstGeom>
          <a:noFill/>
          <a:extLst>
            <a:ext uri="{909E8E84-426E-40DD-AFC4-6F175D3DCCD1}">
              <a14:hiddenFill xmlns:a14="http://schemas.microsoft.com/office/drawing/2010/main">
                <a:solidFill>
                  <a:srgbClr val="FFFFFF"/>
                </a:solidFill>
              </a14:hiddenFill>
            </a:ext>
          </a:extLst>
        </p:spPr>
      </p:pic>
      <p:pic>
        <p:nvPicPr>
          <p:cNvPr id="10257" name="Picture 17" descr="D:\الملف التعليمي\تنزيلات عشوائي\Big-Family-1.jp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343400" y="5311501"/>
            <a:ext cx="2514600" cy="1534418"/>
          </a:xfrm>
          <a:prstGeom prst="rect">
            <a:avLst/>
          </a:prstGeom>
          <a:noFill/>
          <a:extLst>
            <a:ext uri="{909E8E84-426E-40DD-AFC4-6F175D3DCCD1}">
              <a14:hiddenFill xmlns:a14="http://schemas.microsoft.com/office/drawing/2010/main">
                <a:solidFill>
                  <a:srgbClr val="FFFFFF"/>
                </a:solidFill>
              </a14:hiddenFill>
            </a:ext>
          </a:extLst>
        </p:spPr>
      </p:pic>
      <p:pic>
        <p:nvPicPr>
          <p:cNvPr id="10258" name="Picture 18" descr="D:\الملف التعليمي\تنزيلات عشوائي\Christmas-3-preview.jpg"/>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2286000" y="5257800"/>
            <a:ext cx="2057400" cy="1588119"/>
          </a:xfrm>
          <a:prstGeom prst="rect">
            <a:avLst/>
          </a:prstGeom>
          <a:noFill/>
          <a:extLst>
            <a:ext uri="{909E8E84-426E-40DD-AFC4-6F175D3DCCD1}">
              <a14:hiddenFill xmlns:a14="http://schemas.microsoft.com/office/drawing/2010/main">
                <a:solidFill>
                  <a:srgbClr val="FFFFFF"/>
                </a:solidFill>
              </a14:hiddenFill>
            </a:ext>
          </a:extLst>
        </p:spPr>
      </p:pic>
      <p:pic>
        <p:nvPicPr>
          <p:cNvPr id="10259" name="Picture 19" descr="D:\الملف التعليمي\تنزيلات عشوائي\Collection-national-flags (3).png"/>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13855" y="5257801"/>
            <a:ext cx="2272145" cy="15881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709425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lackTie">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Black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BlackTie">
      <a:fillStyleLst>
        <a:solidFill>
          <a:schemeClr val="phClr"/>
        </a:solidFill>
        <a:gradFill rotWithShape="1">
          <a:gsLst>
            <a:gs pos="0">
              <a:schemeClr val="phClr">
                <a:tint val="45000"/>
                <a:satMod val="220000"/>
              </a:schemeClr>
            </a:gs>
            <a:gs pos="30000">
              <a:schemeClr val="phClr">
                <a:tint val="61000"/>
                <a:satMod val="220000"/>
              </a:schemeClr>
            </a:gs>
            <a:gs pos="45000">
              <a:schemeClr val="phClr">
                <a:tint val="66000"/>
                <a:satMod val="240000"/>
              </a:schemeClr>
            </a:gs>
            <a:gs pos="55000">
              <a:schemeClr val="phClr">
                <a:tint val="66000"/>
                <a:satMod val="220000"/>
              </a:schemeClr>
            </a:gs>
            <a:gs pos="73000">
              <a:schemeClr val="phClr">
                <a:tint val="61000"/>
                <a:satMod val="220000"/>
              </a:schemeClr>
            </a:gs>
            <a:gs pos="100000">
              <a:schemeClr val="phClr">
                <a:tint val="45000"/>
                <a:satMod val="220000"/>
              </a:schemeClr>
            </a:gs>
          </a:gsLst>
          <a:lin ang="950000" scaled="1"/>
        </a:gradFill>
        <a:gradFill rotWithShape="1">
          <a:gsLst>
            <a:gs pos="0">
              <a:schemeClr val="phClr">
                <a:shade val="63000"/>
                <a:satMod val="110000"/>
              </a:schemeClr>
            </a:gs>
            <a:gs pos="30000">
              <a:schemeClr val="phClr">
                <a:shade val="90000"/>
                <a:satMod val="120000"/>
              </a:schemeClr>
            </a:gs>
            <a:gs pos="45000">
              <a:schemeClr val="phClr">
                <a:shade val="100000"/>
                <a:satMod val="128000"/>
              </a:schemeClr>
            </a:gs>
            <a:gs pos="55000">
              <a:schemeClr val="phClr">
                <a:shade val="100000"/>
                <a:satMod val="128000"/>
              </a:schemeClr>
            </a:gs>
            <a:gs pos="73000">
              <a:schemeClr val="phClr">
                <a:shade val="90000"/>
                <a:satMod val="120000"/>
              </a:schemeClr>
            </a:gs>
            <a:gs pos="100000">
              <a:schemeClr val="phClr">
                <a:shade val="63000"/>
                <a:satMod val="11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7150" dist="38100" dir="5400000" algn="br" rotWithShape="0">
              <a:srgbClr val="000000">
                <a:alpha val="57000"/>
              </a:srgbClr>
            </a:outerShdw>
          </a:effectLst>
          <a:scene3d>
            <a:camera prst="orthographicFront">
              <a:rot lat="0" lon="0" rev="0"/>
            </a:camera>
            <a:lightRig rig="twoPt" dir="t">
              <a:rot lat="0" lon="0" rev="1800000"/>
            </a:lightRig>
          </a:scene3d>
          <a:sp3d>
            <a:bevelT w="44450" h="31750" prst="coolSlant"/>
          </a:sp3d>
        </a:effectStyle>
      </a:effectStyleLst>
      <a:bgFillStyleLst>
        <a:solidFill>
          <a:schemeClr val="phClr"/>
        </a:solidFill>
        <a:blipFill rotWithShape="1">
          <a:blip xmlns:r="http://schemas.openxmlformats.org/officeDocument/2006/relationships" r:embed="rId1">
            <a:duotone>
              <a:schemeClr val="phClr">
                <a:tint val="95000"/>
              </a:schemeClr>
              <a:schemeClr val="phClr">
                <a:shade val="20000"/>
              </a:schemeClr>
            </a:duotone>
          </a:blip>
          <a:stretch/>
        </a:blipFill>
        <a:gradFill rotWithShape="1">
          <a:gsLst>
            <a:gs pos="0">
              <a:schemeClr val="phClr">
                <a:tint val="40000"/>
                <a:satMod val="350000"/>
              </a:schemeClr>
            </a:gs>
            <a:gs pos="40000">
              <a:schemeClr val="phClr">
                <a:tint val="45000"/>
                <a:shade val="99000"/>
                <a:satMod val="350000"/>
              </a:schemeClr>
            </a:gs>
            <a:gs pos="100000">
              <a:schemeClr val="phClr">
                <a:shade val="30000"/>
                <a:satMod val="255000"/>
              </a:schemeClr>
            </a:gs>
          </a:gsLst>
          <a:path path="circle">
            <a:fillToRect l="50000" t="-80000" r="50000" b="18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Black Tie</Template>
  <TotalTime>111</TotalTime>
  <Words>97</Words>
  <Application>Microsoft Office PowerPoint</Application>
  <PresentationFormat>On-screen Show (4:3)</PresentationFormat>
  <Paragraphs>139</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BlackTie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wisam</dc:creator>
  <cp:lastModifiedBy>wisam</cp:lastModifiedBy>
  <cp:revision>14</cp:revision>
  <dcterms:created xsi:type="dcterms:W3CDTF">2006-08-16T00:00:00Z</dcterms:created>
  <dcterms:modified xsi:type="dcterms:W3CDTF">2014-08-08T18:05:05Z</dcterms:modified>
</cp:coreProperties>
</file>