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6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F888D-AB7F-4955-9803-F49C5EFBD410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C82AEEB-2B93-46E8-B6E6-9BB98C2390E7}">
      <dgm:prSet custT="1"/>
      <dgm:spPr/>
      <dgm:t>
        <a:bodyPr/>
        <a:lstStyle/>
        <a:p>
          <a:pPr rtl="0"/>
          <a:r>
            <a: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Before the task, the teacher: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35DB29-C670-4FB1-95D2-8454027E7A95}" type="parTrans" cxnId="{DDDCF6FA-D529-45D3-A0BF-AE383A39F787}">
      <dgm:prSet/>
      <dgm:spPr/>
      <dgm:t>
        <a:bodyPr/>
        <a:lstStyle/>
        <a:p>
          <a:endParaRPr lang="en-US"/>
        </a:p>
      </dgm:t>
    </dgm:pt>
    <dgm:pt modelId="{551E7079-C774-4EAC-9648-C8C7E0864D47}" type="sibTrans" cxnId="{DDDCF6FA-D529-45D3-A0BF-AE383A39F787}">
      <dgm:prSet/>
      <dgm:spPr/>
      <dgm:t>
        <a:bodyPr/>
        <a:lstStyle/>
        <a:p>
          <a:endParaRPr lang="en-US"/>
        </a:p>
      </dgm:t>
    </dgm:pt>
    <dgm:pt modelId="{5E34C54A-07B2-43EA-A72C-9945E3CAFA52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Introduces the topic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4360D0-27E0-47DC-B214-ED4FCF6635F4}" type="parTrans" cxnId="{5086196B-1B19-406C-850D-4FA66665B61F}">
      <dgm:prSet/>
      <dgm:spPr/>
      <dgm:t>
        <a:bodyPr/>
        <a:lstStyle/>
        <a:p>
          <a:endParaRPr lang="en-US"/>
        </a:p>
      </dgm:t>
    </dgm:pt>
    <dgm:pt modelId="{7EACFCE5-0E8A-43A3-BC72-BBEE9A32099F}" type="sibTrans" cxnId="{5086196B-1B19-406C-850D-4FA66665B61F}">
      <dgm:prSet/>
      <dgm:spPr/>
      <dgm:t>
        <a:bodyPr/>
        <a:lstStyle/>
        <a:p>
          <a:endParaRPr lang="en-US"/>
        </a:p>
      </dgm:t>
    </dgm:pt>
    <dgm:pt modelId="{767B092C-7065-409B-B756-2C1C802BCA78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Explains the task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3CBE4E-34D9-47E6-9FEF-50CD4940DD39}" type="parTrans" cxnId="{C63DADA5-4A1E-475D-B101-0E2E11E5825C}">
      <dgm:prSet/>
      <dgm:spPr/>
      <dgm:t>
        <a:bodyPr/>
        <a:lstStyle/>
        <a:p>
          <a:endParaRPr lang="en-US"/>
        </a:p>
      </dgm:t>
    </dgm:pt>
    <dgm:pt modelId="{03CE61E9-FEFA-4694-AA78-236AFC49D5A8}" type="sibTrans" cxnId="{C63DADA5-4A1E-475D-B101-0E2E11E5825C}">
      <dgm:prSet/>
      <dgm:spPr/>
      <dgm:t>
        <a:bodyPr/>
        <a:lstStyle/>
        <a:p>
          <a:endParaRPr lang="en-US"/>
        </a:p>
      </dgm:t>
    </dgm:pt>
    <dgm:pt modelId="{AFE45EB2-9CE1-4305-A400-D59403166E44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Provides necessary language or information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6F09C4-F74A-411E-A763-4FF31DE5ED07}" type="parTrans" cxnId="{4932F82A-8A0F-4DE8-AD60-8C4574831130}">
      <dgm:prSet/>
      <dgm:spPr/>
      <dgm:t>
        <a:bodyPr/>
        <a:lstStyle/>
        <a:p>
          <a:endParaRPr lang="en-US"/>
        </a:p>
      </dgm:t>
    </dgm:pt>
    <dgm:pt modelId="{E1C2C1C8-75EA-4ED6-8152-DAC7A6DA0A94}" type="sibTrans" cxnId="{4932F82A-8A0F-4DE8-AD60-8C4574831130}">
      <dgm:prSet/>
      <dgm:spPr/>
      <dgm:t>
        <a:bodyPr/>
        <a:lstStyle/>
        <a:p>
          <a:endParaRPr lang="en-US"/>
        </a:p>
      </dgm:t>
    </dgm:pt>
    <dgm:pt modelId="{3F080C55-96F1-4F55-95EB-CCA4F03320AB}">
      <dgm:prSet custT="1"/>
      <dgm:spPr/>
      <dgm:t>
        <a:bodyPr/>
        <a:lstStyle/>
        <a:p>
          <a:pPr rtl="0"/>
          <a:r>
            <a: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During the task, the teacher: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B72204-9554-41F8-B4ED-1EA46C6DCE90}" type="parTrans" cxnId="{3D290813-7123-46A1-A7FB-9F8C265FF4F9}">
      <dgm:prSet/>
      <dgm:spPr/>
      <dgm:t>
        <a:bodyPr/>
        <a:lstStyle/>
        <a:p>
          <a:endParaRPr lang="en-US"/>
        </a:p>
      </dgm:t>
    </dgm:pt>
    <dgm:pt modelId="{B203FEA3-B822-4CDD-935B-578C5E01B449}" type="sibTrans" cxnId="{3D290813-7123-46A1-A7FB-9F8C265FF4F9}">
      <dgm:prSet/>
      <dgm:spPr/>
      <dgm:t>
        <a:bodyPr/>
        <a:lstStyle/>
        <a:p>
          <a:endParaRPr lang="en-US"/>
        </a:p>
      </dgm:t>
    </dgm:pt>
    <dgm:pt modelId="{37BB2A85-C98E-42F0-928D-6F4076BA0ECF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Monitors students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A7B6CE-741E-4FB9-AFF6-3E4FF42DF264}" type="parTrans" cxnId="{ECD7EC7C-9A13-4B41-86C9-BC56ADADFD3F}">
      <dgm:prSet/>
      <dgm:spPr/>
      <dgm:t>
        <a:bodyPr/>
        <a:lstStyle/>
        <a:p>
          <a:endParaRPr lang="en-US"/>
        </a:p>
      </dgm:t>
    </dgm:pt>
    <dgm:pt modelId="{A8AB444A-E91B-4D59-994E-C832C1D3B05C}" type="sibTrans" cxnId="{ECD7EC7C-9A13-4B41-86C9-BC56ADADFD3F}">
      <dgm:prSet/>
      <dgm:spPr/>
      <dgm:t>
        <a:bodyPr/>
        <a:lstStyle/>
        <a:p>
          <a:endParaRPr lang="en-US"/>
        </a:p>
      </dgm:t>
    </dgm:pt>
    <dgm:pt modelId="{4D65FEC3-1B33-4827-BE22-4983A954E1F9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Encourages communication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80A684-A44F-470C-A705-C39E577CC50A}" type="parTrans" cxnId="{C4A35FED-B6C5-4232-8FE9-9AA7CBC4C829}">
      <dgm:prSet/>
      <dgm:spPr/>
      <dgm:t>
        <a:bodyPr/>
        <a:lstStyle/>
        <a:p>
          <a:endParaRPr lang="en-US"/>
        </a:p>
      </dgm:t>
    </dgm:pt>
    <dgm:pt modelId="{24675C3A-9A1F-4112-B32E-0907F7421C76}" type="sibTrans" cxnId="{C4A35FED-B6C5-4232-8FE9-9AA7CBC4C829}">
      <dgm:prSet/>
      <dgm:spPr/>
      <dgm:t>
        <a:bodyPr/>
        <a:lstStyle/>
        <a:p>
          <a:endParaRPr lang="en-US"/>
        </a:p>
      </dgm:t>
    </dgm:pt>
    <dgm:pt modelId="{6DC4D84E-6CFF-4D74-8C88-7030D770745E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Provides help when necessary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3E2B29-B539-42CC-B9E9-2330D2D163C4}" type="parTrans" cxnId="{A6B3E5A3-B13B-4309-A47B-F027473640DB}">
      <dgm:prSet/>
      <dgm:spPr/>
      <dgm:t>
        <a:bodyPr/>
        <a:lstStyle/>
        <a:p>
          <a:endParaRPr lang="en-US"/>
        </a:p>
      </dgm:t>
    </dgm:pt>
    <dgm:pt modelId="{3783DFA2-8CE2-4485-BB0F-7951ED83B78E}" type="sibTrans" cxnId="{A6B3E5A3-B13B-4309-A47B-F027473640DB}">
      <dgm:prSet/>
      <dgm:spPr/>
      <dgm:t>
        <a:bodyPr/>
        <a:lstStyle/>
        <a:p>
          <a:endParaRPr lang="en-US"/>
        </a:p>
      </dgm:t>
    </dgm:pt>
    <dgm:pt modelId="{3D16CE2A-6698-4195-AFB9-18611A0CE6E7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Avoids controlling every interaction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66BBD3-9D83-46B3-9C13-55293805D627}" type="parTrans" cxnId="{E2D8AEB0-4DAB-40D5-ADAF-D9B2F4DA16EE}">
      <dgm:prSet/>
      <dgm:spPr/>
      <dgm:t>
        <a:bodyPr/>
        <a:lstStyle/>
        <a:p>
          <a:endParaRPr lang="en-US"/>
        </a:p>
      </dgm:t>
    </dgm:pt>
    <dgm:pt modelId="{3D840673-7CA0-4A3F-B5A2-8E09508CED56}" type="sibTrans" cxnId="{E2D8AEB0-4DAB-40D5-ADAF-D9B2F4DA16EE}">
      <dgm:prSet/>
      <dgm:spPr/>
      <dgm:t>
        <a:bodyPr/>
        <a:lstStyle/>
        <a:p>
          <a:endParaRPr lang="en-US"/>
        </a:p>
      </dgm:t>
    </dgm:pt>
    <dgm:pt modelId="{80A6DFB1-0CC2-4876-AD07-D9F0618DC23C}">
      <dgm:prSet custT="1"/>
      <dgm:spPr/>
      <dgm:t>
        <a:bodyPr/>
        <a:lstStyle/>
        <a:p>
          <a:pPr rtl="0"/>
          <a:r>
            <a: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Before the task, the teacher: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8AC60B-637F-4A8A-A166-4B2482B7971D}" type="parTrans" cxnId="{32FC248A-8CAE-4898-9942-14E3818D6567}">
      <dgm:prSet/>
      <dgm:spPr/>
      <dgm:t>
        <a:bodyPr/>
        <a:lstStyle/>
        <a:p>
          <a:endParaRPr lang="en-US"/>
        </a:p>
      </dgm:t>
    </dgm:pt>
    <dgm:pt modelId="{EEE2ACBB-5F01-4F85-BB03-7E0AC4F136CD}" type="sibTrans" cxnId="{32FC248A-8CAE-4898-9942-14E3818D6567}">
      <dgm:prSet/>
      <dgm:spPr/>
      <dgm:t>
        <a:bodyPr/>
        <a:lstStyle/>
        <a:p>
          <a:endParaRPr lang="en-US"/>
        </a:p>
      </dgm:t>
    </dgm:pt>
    <dgm:pt modelId="{BE7E9208-2B0C-4C98-B355-0A2AB61511EF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Introduces the topic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584437-B2C5-403C-8CAC-D720012917DB}" type="parTrans" cxnId="{B131BF06-D2A5-4574-BD9F-F28B020A3403}">
      <dgm:prSet/>
      <dgm:spPr/>
      <dgm:t>
        <a:bodyPr/>
        <a:lstStyle/>
        <a:p>
          <a:endParaRPr lang="en-US"/>
        </a:p>
      </dgm:t>
    </dgm:pt>
    <dgm:pt modelId="{965BECED-071D-43FA-99D9-ACDA37A09C8F}" type="sibTrans" cxnId="{B131BF06-D2A5-4574-BD9F-F28B020A3403}">
      <dgm:prSet/>
      <dgm:spPr/>
      <dgm:t>
        <a:bodyPr/>
        <a:lstStyle/>
        <a:p>
          <a:endParaRPr lang="en-US"/>
        </a:p>
      </dgm:t>
    </dgm:pt>
    <dgm:pt modelId="{DDA22B7E-1984-43D5-93DA-3A4317C8EAF5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Explains the task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FD7676-FAC0-4C63-9F09-34BC36129F96}" type="parTrans" cxnId="{F0969295-5581-4657-8D99-9682C1BF38E1}">
      <dgm:prSet/>
      <dgm:spPr/>
      <dgm:t>
        <a:bodyPr/>
        <a:lstStyle/>
        <a:p>
          <a:endParaRPr lang="en-US"/>
        </a:p>
      </dgm:t>
    </dgm:pt>
    <dgm:pt modelId="{4F68EAB2-6923-447C-83D7-EC9392FB3D83}" type="sibTrans" cxnId="{F0969295-5581-4657-8D99-9682C1BF38E1}">
      <dgm:prSet/>
      <dgm:spPr/>
      <dgm:t>
        <a:bodyPr/>
        <a:lstStyle/>
        <a:p>
          <a:endParaRPr lang="en-US"/>
        </a:p>
      </dgm:t>
    </dgm:pt>
    <dgm:pt modelId="{32D27F08-8893-47CC-A6EA-328C6669C704}">
      <dgm:prSet custT="1"/>
      <dgm:spPr/>
      <dgm:t>
        <a:bodyPr/>
        <a:lstStyle/>
        <a:p>
          <a:pPr rtl="0"/>
          <a:r>
            <a:rPr lang="en-U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Provides necessary language or information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629E4B-D1D5-4D37-BB08-D947D3A40AF9}" type="parTrans" cxnId="{69CE2EEF-89A0-4DA7-93E5-F94C243D6B50}">
      <dgm:prSet/>
      <dgm:spPr/>
      <dgm:t>
        <a:bodyPr/>
        <a:lstStyle/>
        <a:p>
          <a:endParaRPr lang="en-US"/>
        </a:p>
      </dgm:t>
    </dgm:pt>
    <dgm:pt modelId="{924056B8-81FA-4995-9F48-25D15067399C}" type="sibTrans" cxnId="{69CE2EEF-89A0-4DA7-93E5-F94C243D6B50}">
      <dgm:prSet/>
      <dgm:spPr/>
      <dgm:t>
        <a:bodyPr/>
        <a:lstStyle/>
        <a:p>
          <a:endParaRPr lang="en-US"/>
        </a:p>
      </dgm:t>
    </dgm:pt>
    <dgm:pt modelId="{2FA7DEA8-A848-4C13-A25C-C4947D8A65E5}" type="pres">
      <dgm:prSet presAssocID="{289F888D-AB7F-4955-9803-F49C5EFBD410}" presName="linearFlow" presStyleCnt="0">
        <dgm:presLayoutVars>
          <dgm:dir/>
          <dgm:resizeHandles val="exact"/>
        </dgm:presLayoutVars>
      </dgm:prSet>
      <dgm:spPr/>
    </dgm:pt>
    <dgm:pt modelId="{F65FC61E-ADB4-4A57-B08F-5CBE7FD78382}" type="pres">
      <dgm:prSet presAssocID="{BC82AEEB-2B93-46E8-B6E6-9BB98C2390E7}" presName="composite" presStyleCnt="0"/>
      <dgm:spPr/>
    </dgm:pt>
    <dgm:pt modelId="{2D742DF3-28A9-4747-B3D3-AC0550D1491C}" type="pres">
      <dgm:prSet presAssocID="{BC82AEEB-2B93-46E8-B6E6-9BB98C2390E7}" presName="imgShp" presStyleLbl="fgImgPlace1" presStyleIdx="0" presStyleCnt="13"/>
      <dgm:spPr/>
    </dgm:pt>
    <dgm:pt modelId="{CA90A587-CFEE-4A96-9256-F317C5094E67}" type="pres">
      <dgm:prSet presAssocID="{BC82AEEB-2B93-46E8-B6E6-9BB98C2390E7}" presName="txShp" presStyleLbl="node1" presStyleIdx="0" presStyleCnt="13">
        <dgm:presLayoutVars>
          <dgm:bulletEnabled val="1"/>
        </dgm:presLayoutVars>
      </dgm:prSet>
      <dgm:spPr/>
    </dgm:pt>
    <dgm:pt modelId="{7FFE0369-00C2-42D2-ADA2-8AD293387023}" type="pres">
      <dgm:prSet presAssocID="{551E7079-C774-4EAC-9648-C8C7E0864D47}" presName="spacing" presStyleCnt="0"/>
      <dgm:spPr/>
    </dgm:pt>
    <dgm:pt modelId="{7E171E20-D38D-45BC-9F41-03DBFB3F5895}" type="pres">
      <dgm:prSet presAssocID="{5E34C54A-07B2-43EA-A72C-9945E3CAFA52}" presName="composite" presStyleCnt="0"/>
      <dgm:spPr/>
    </dgm:pt>
    <dgm:pt modelId="{426C3FD1-4F8B-462A-A8A4-5437841C89A4}" type="pres">
      <dgm:prSet presAssocID="{5E34C54A-07B2-43EA-A72C-9945E3CAFA52}" presName="imgShp" presStyleLbl="fgImgPlace1" presStyleIdx="1" presStyleCnt="13"/>
      <dgm:spPr/>
    </dgm:pt>
    <dgm:pt modelId="{62FF572F-1885-49E7-A3F3-C35BC4515A2A}" type="pres">
      <dgm:prSet presAssocID="{5E34C54A-07B2-43EA-A72C-9945E3CAFA52}" presName="txShp" presStyleLbl="node1" presStyleIdx="1" presStyleCnt="13">
        <dgm:presLayoutVars>
          <dgm:bulletEnabled val="1"/>
        </dgm:presLayoutVars>
      </dgm:prSet>
      <dgm:spPr/>
    </dgm:pt>
    <dgm:pt modelId="{C9E4BF6B-9E28-4B7E-BC37-744364843C9C}" type="pres">
      <dgm:prSet presAssocID="{7EACFCE5-0E8A-43A3-BC72-BBEE9A32099F}" presName="spacing" presStyleCnt="0"/>
      <dgm:spPr/>
    </dgm:pt>
    <dgm:pt modelId="{478BA451-A2AF-4383-81D0-94C6F3BCBDD9}" type="pres">
      <dgm:prSet presAssocID="{767B092C-7065-409B-B756-2C1C802BCA78}" presName="composite" presStyleCnt="0"/>
      <dgm:spPr/>
    </dgm:pt>
    <dgm:pt modelId="{38FB6286-2734-4A12-899B-F4B21EC7104C}" type="pres">
      <dgm:prSet presAssocID="{767B092C-7065-409B-B756-2C1C802BCA78}" presName="imgShp" presStyleLbl="fgImgPlace1" presStyleIdx="2" presStyleCnt="13"/>
      <dgm:spPr/>
    </dgm:pt>
    <dgm:pt modelId="{0263C04B-E871-476B-96EB-FFF67AF315BD}" type="pres">
      <dgm:prSet presAssocID="{767B092C-7065-409B-B756-2C1C802BCA78}" presName="txShp" presStyleLbl="node1" presStyleIdx="2" presStyleCnt="13">
        <dgm:presLayoutVars>
          <dgm:bulletEnabled val="1"/>
        </dgm:presLayoutVars>
      </dgm:prSet>
      <dgm:spPr/>
    </dgm:pt>
    <dgm:pt modelId="{54D2B3DA-F894-4163-A674-DEB1C7B94CEB}" type="pres">
      <dgm:prSet presAssocID="{03CE61E9-FEFA-4694-AA78-236AFC49D5A8}" presName="spacing" presStyleCnt="0"/>
      <dgm:spPr/>
    </dgm:pt>
    <dgm:pt modelId="{F8531325-26AC-4613-A1C0-6BE5669AC74C}" type="pres">
      <dgm:prSet presAssocID="{AFE45EB2-9CE1-4305-A400-D59403166E44}" presName="composite" presStyleCnt="0"/>
      <dgm:spPr/>
    </dgm:pt>
    <dgm:pt modelId="{D1D02148-E040-44DB-AC53-A3A3B5069EBD}" type="pres">
      <dgm:prSet presAssocID="{AFE45EB2-9CE1-4305-A400-D59403166E44}" presName="imgShp" presStyleLbl="fgImgPlace1" presStyleIdx="3" presStyleCnt="13"/>
      <dgm:spPr/>
    </dgm:pt>
    <dgm:pt modelId="{464CD5E7-F283-4678-94ED-6956A49F2987}" type="pres">
      <dgm:prSet presAssocID="{AFE45EB2-9CE1-4305-A400-D59403166E44}" presName="txShp" presStyleLbl="node1" presStyleIdx="3" presStyleCnt="13">
        <dgm:presLayoutVars>
          <dgm:bulletEnabled val="1"/>
        </dgm:presLayoutVars>
      </dgm:prSet>
      <dgm:spPr/>
    </dgm:pt>
    <dgm:pt modelId="{E6C3FE69-A38D-4524-82D8-22DFF71F6376}" type="pres">
      <dgm:prSet presAssocID="{E1C2C1C8-75EA-4ED6-8152-DAC7A6DA0A94}" presName="spacing" presStyleCnt="0"/>
      <dgm:spPr/>
    </dgm:pt>
    <dgm:pt modelId="{B43320E5-CAAB-406C-BF48-FEE7B26C2A3D}" type="pres">
      <dgm:prSet presAssocID="{3F080C55-96F1-4F55-95EB-CCA4F03320AB}" presName="composite" presStyleCnt="0"/>
      <dgm:spPr/>
    </dgm:pt>
    <dgm:pt modelId="{CB6AD6D9-3632-4936-86E0-4AC35B83DFD1}" type="pres">
      <dgm:prSet presAssocID="{3F080C55-96F1-4F55-95EB-CCA4F03320AB}" presName="imgShp" presStyleLbl="fgImgPlace1" presStyleIdx="4" presStyleCnt="13"/>
      <dgm:spPr/>
    </dgm:pt>
    <dgm:pt modelId="{6F5C9AFC-1972-476A-A636-BC4716DDAA33}" type="pres">
      <dgm:prSet presAssocID="{3F080C55-96F1-4F55-95EB-CCA4F03320AB}" presName="txShp" presStyleLbl="node1" presStyleIdx="4" presStyleCnt="13">
        <dgm:presLayoutVars>
          <dgm:bulletEnabled val="1"/>
        </dgm:presLayoutVars>
      </dgm:prSet>
      <dgm:spPr/>
    </dgm:pt>
    <dgm:pt modelId="{1E2CF27D-F3FA-497C-89C5-16AE844222FD}" type="pres">
      <dgm:prSet presAssocID="{B203FEA3-B822-4CDD-935B-578C5E01B449}" presName="spacing" presStyleCnt="0"/>
      <dgm:spPr/>
    </dgm:pt>
    <dgm:pt modelId="{FD3A2D85-F2FA-4D14-8FCB-CC1879147D4A}" type="pres">
      <dgm:prSet presAssocID="{37BB2A85-C98E-42F0-928D-6F4076BA0ECF}" presName="composite" presStyleCnt="0"/>
      <dgm:spPr/>
    </dgm:pt>
    <dgm:pt modelId="{DEAAEC42-8D93-4E6C-A310-C8D72152CC51}" type="pres">
      <dgm:prSet presAssocID="{37BB2A85-C98E-42F0-928D-6F4076BA0ECF}" presName="imgShp" presStyleLbl="fgImgPlace1" presStyleIdx="5" presStyleCnt="13"/>
      <dgm:spPr/>
    </dgm:pt>
    <dgm:pt modelId="{73B5DAD9-EAB0-46E2-B22D-354129867F5A}" type="pres">
      <dgm:prSet presAssocID="{37BB2A85-C98E-42F0-928D-6F4076BA0ECF}" presName="txShp" presStyleLbl="node1" presStyleIdx="5" presStyleCnt="13">
        <dgm:presLayoutVars>
          <dgm:bulletEnabled val="1"/>
        </dgm:presLayoutVars>
      </dgm:prSet>
      <dgm:spPr/>
    </dgm:pt>
    <dgm:pt modelId="{0B3586AA-2E46-48DD-874A-255C8F1BE5AB}" type="pres">
      <dgm:prSet presAssocID="{A8AB444A-E91B-4D59-994E-C832C1D3B05C}" presName="spacing" presStyleCnt="0"/>
      <dgm:spPr/>
    </dgm:pt>
    <dgm:pt modelId="{A22EC90B-99ED-4289-BBDF-3CA983B1A013}" type="pres">
      <dgm:prSet presAssocID="{4D65FEC3-1B33-4827-BE22-4983A954E1F9}" presName="composite" presStyleCnt="0"/>
      <dgm:spPr/>
    </dgm:pt>
    <dgm:pt modelId="{B69964AF-CEF8-470E-95A6-CD0B80B58728}" type="pres">
      <dgm:prSet presAssocID="{4D65FEC3-1B33-4827-BE22-4983A954E1F9}" presName="imgShp" presStyleLbl="fgImgPlace1" presStyleIdx="6" presStyleCnt="13"/>
      <dgm:spPr/>
    </dgm:pt>
    <dgm:pt modelId="{1F94DB41-A202-406B-8DC5-8C9460B0AB93}" type="pres">
      <dgm:prSet presAssocID="{4D65FEC3-1B33-4827-BE22-4983A954E1F9}" presName="txShp" presStyleLbl="node1" presStyleIdx="6" presStyleCnt="13">
        <dgm:presLayoutVars>
          <dgm:bulletEnabled val="1"/>
        </dgm:presLayoutVars>
      </dgm:prSet>
      <dgm:spPr/>
    </dgm:pt>
    <dgm:pt modelId="{8105A73A-CEBA-4F6A-AEED-D15E002FCA02}" type="pres">
      <dgm:prSet presAssocID="{24675C3A-9A1F-4112-B32E-0907F7421C76}" presName="spacing" presStyleCnt="0"/>
      <dgm:spPr/>
    </dgm:pt>
    <dgm:pt modelId="{1C021136-2E00-401A-8244-682DF8E47AB8}" type="pres">
      <dgm:prSet presAssocID="{6DC4D84E-6CFF-4D74-8C88-7030D770745E}" presName="composite" presStyleCnt="0"/>
      <dgm:spPr/>
    </dgm:pt>
    <dgm:pt modelId="{7CB32542-080D-45E7-9103-580C4AB11465}" type="pres">
      <dgm:prSet presAssocID="{6DC4D84E-6CFF-4D74-8C88-7030D770745E}" presName="imgShp" presStyleLbl="fgImgPlace1" presStyleIdx="7" presStyleCnt="13"/>
      <dgm:spPr/>
    </dgm:pt>
    <dgm:pt modelId="{2FAFE8C9-6D8F-43A6-8534-FA42A921435A}" type="pres">
      <dgm:prSet presAssocID="{6DC4D84E-6CFF-4D74-8C88-7030D770745E}" presName="txShp" presStyleLbl="node1" presStyleIdx="7" presStyleCnt="13">
        <dgm:presLayoutVars>
          <dgm:bulletEnabled val="1"/>
        </dgm:presLayoutVars>
      </dgm:prSet>
      <dgm:spPr/>
    </dgm:pt>
    <dgm:pt modelId="{E0A4FE41-CB2E-4BFC-9C22-B12742B51A4A}" type="pres">
      <dgm:prSet presAssocID="{3783DFA2-8CE2-4485-BB0F-7951ED83B78E}" presName="spacing" presStyleCnt="0"/>
      <dgm:spPr/>
    </dgm:pt>
    <dgm:pt modelId="{A8163F15-8384-4DDC-AB41-BED88AEEED13}" type="pres">
      <dgm:prSet presAssocID="{3D16CE2A-6698-4195-AFB9-18611A0CE6E7}" presName="composite" presStyleCnt="0"/>
      <dgm:spPr/>
    </dgm:pt>
    <dgm:pt modelId="{F4B8BDB5-1681-4766-AC29-06664C7AC468}" type="pres">
      <dgm:prSet presAssocID="{3D16CE2A-6698-4195-AFB9-18611A0CE6E7}" presName="imgShp" presStyleLbl="fgImgPlace1" presStyleIdx="8" presStyleCnt="13"/>
      <dgm:spPr/>
    </dgm:pt>
    <dgm:pt modelId="{0B1FBD71-3C79-41BE-B421-F255B6D96D22}" type="pres">
      <dgm:prSet presAssocID="{3D16CE2A-6698-4195-AFB9-18611A0CE6E7}" presName="txShp" presStyleLbl="node1" presStyleIdx="8" presStyleCnt="13">
        <dgm:presLayoutVars>
          <dgm:bulletEnabled val="1"/>
        </dgm:presLayoutVars>
      </dgm:prSet>
      <dgm:spPr/>
    </dgm:pt>
    <dgm:pt modelId="{946C53EA-C00B-4092-A506-381DD1141DD8}" type="pres">
      <dgm:prSet presAssocID="{3D840673-7CA0-4A3F-B5A2-8E09508CED56}" presName="spacing" presStyleCnt="0"/>
      <dgm:spPr/>
    </dgm:pt>
    <dgm:pt modelId="{3C9ACD01-A853-4357-8C27-58CCCFB646C7}" type="pres">
      <dgm:prSet presAssocID="{80A6DFB1-0CC2-4876-AD07-D9F0618DC23C}" presName="composite" presStyleCnt="0"/>
      <dgm:spPr/>
    </dgm:pt>
    <dgm:pt modelId="{64078DFD-E95E-44AA-91BA-3D4B3393D36F}" type="pres">
      <dgm:prSet presAssocID="{80A6DFB1-0CC2-4876-AD07-D9F0618DC23C}" presName="imgShp" presStyleLbl="fgImgPlace1" presStyleIdx="9" presStyleCnt="13"/>
      <dgm:spPr/>
    </dgm:pt>
    <dgm:pt modelId="{C7C69FEB-8AB4-4D4F-9A6B-62ABB06327ED}" type="pres">
      <dgm:prSet presAssocID="{80A6DFB1-0CC2-4876-AD07-D9F0618DC23C}" presName="txShp" presStyleLbl="node1" presStyleIdx="9" presStyleCnt="13">
        <dgm:presLayoutVars>
          <dgm:bulletEnabled val="1"/>
        </dgm:presLayoutVars>
      </dgm:prSet>
      <dgm:spPr/>
    </dgm:pt>
    <dgm:pt modelId="{E492FD0B-DCC0-4598-92A2-7990A09FC71F}" type="pres">
      <dgm:prSet presAssocID="{EEE2ACBB-5F01-4F85-BB03-7E0AC4F136CD}" presName="spacing" presStyleCnt="0"/>
      <dgm:spPr/>
    </dgm:pt>
    <dgm:pt modelId="{52D907DD-D999-4D45-97FC-2E4AA39155B8}" type="pres">
      <dgm:prSet presAssocID="{BE7E9208-2B0C-4C98-B355-0A2AB61511EF}" presName="composite" presStyleCnt="0"/>
      <dgm:spPr/>
    </dgm:pt>
    <dgm:pt modelId="{14C41ADE-A233-4FD7-B6CE-FB12ED4CF9E6}" type="pres">
      <dgm:prSet presAssocID="{BE7E9208-2B0C-4C98-B355-0A2AB61511EF}" presName="imgShp" presStyleLbl="fgImgPlace1" presStyleIdx="10" presStyleCnt="13"/>
      <dgm:spPr/>
    </dgm:pt>
    <dgm:pt modelId="{C5CF12A1-E647-408B-9391-69DC9A4FCBAA}" type="pres">
      <dgm:prSet presAssocID="{BE7E9208-2B0C-4C98-B355-0A2AB61511EF}" presName="txShp" presStyleLbl="node1" presStyleIdx="10" presStyleCnt="13">
        <dgm:presLayoutVars>
          <dgm:bulletEnabled val="1"/>
        </dgm:presLayoutVars>
      </dgm:prSet>
      <dgm:spPr/>
    </dgm:pt>
    <dgm:pt modelId="{1CFFEEA7-65EB-4E02-9980-427AE5B4CDC9}" type="pres">
      <dgm:prSet presAssocID="{965BECED-071D-43FA-99D9-ACDA37A09C8F}" presName="spacing" presStyleCnt="0"/>
      <dgm:spPr/>
    </dgm:pt>
    <dgm:pt modelId="{F364E4A4-74C0-4BE7-851C-D46E4D97F776}" type="pres">
      <dgm:prSet presAssocID="{DDA22B7E-1984-43D5-93DA-3A4317C8EAF5}" presName="composite" presStyleCnt="0"/>
      <dgm:spPr/>
    </dgm:pt>
    <dgm:pt modelId="{832A676A-BE32-4E80-AC42-48D3D3217AFE}" type="pres">
      <dgm:prSet presAssocID="{DDA22B7E-1984-43D5-93DA-3A4317C8EAF5}" presName="imgShp" presStyleLbl="fgImgPlace1" presStyleIdx="11" presStyleCnt="13"/>
      <dgm:spPr/>
    </dgm:pt>
    <dgm:pt modelId="{9FD7DFE6-C2D2-441F-826E-447CDA10032D}" type="pres">
      <dgm:prSet presAssocID="{DDA22B7E-1984-43D5-93DA-3A4317C8EAF5}" presName="txShp" presStyleLbl="node1" presStyleIdx="11" presStyleCnt="13">
        <dgm:presLayoutVars>
          <dgm:bulletEnabled val="1"/>
        </dgm:presLayoutVars>
      </dgm:prSet>
      <dgm:spPr/>
    </dgm:pt>
    <dgm:pt modelId="{5295E639-9147-49DB-9A39-CDA82C4B56AD}" type="pres">
      <dgm:prSet presAssocID="{4F68EAB2-6923-447C-83D7-EC9392FB3D83}" presName="spacing" presStyleCnt="0"/>
      <dgm:spPr/>
    </dgm:pt>
    <dgm:pt modelId="{05766808-ABE6-4F17-8C08-C723084CBB59}" type="pres">
      <dgm:prSet presAssocID="{32D27F08-8893-47CC-A6EA-328C6669C704}" presName="composite" presStyleCnt="0"/>
      <dgm:spPr/>
    </dgm:pt>
    <dgm:pt modelId="{12C987B8-4EA4-44DE-BED0-C5A4795F7B49}" type="pres">
      <dgm:prSet presAssocID="{32D27F08-8893-47CC-A6EA-328C6669C704}" presName="imgShp" presStyleLbl="fgImgPlace1" presStyleIdx="12" presStyleCnt="13"/>
      <dgm:spPr/>
    </dgm:pt>
    <dgm:pt modelId="{C3AA2774-1DF8-496B-9388-B0BEA9804586}" type="pres">
      <dgm:prSet presAssocID="{32D27F08-8893-47CC-A6EA-328C6669C704}" presName="txShp" presStyleLbl="node1" presStyleIdx="12" presStyleCnt="13">
        <dgm:presLayoutVars>
          <dgm:bulletEnabled val="1"/>
        </dgm:presLayoutVars>
      </dgm:prSet>
      <dgm:spPr/>
    </dgm:pt>
  </dgm:ptLst>
  <dgm:cxnLst>
    <dgm:cxn modelId="{9CC4E55E-842F-40A4-AFD0-CEDEC8DF5CA9}" type="presOf" srcId="{3D16CE2A-6698-4195-AFB9-18611A0CE6E7}" destId="{0B1FBD71-3C79-41BE-B421-F255B6D96D22}" srcOrd="0" destOrd="0" presId="urn:microsoft.com/office/officeart/2005/8/layout/vList3"/>
    <dgm:cxn modelId="{DDDCF6FA-D529-45D3-A0BF-AE383A39F787}" srcId="{289F888D-AB7F-4955-9803-F49C5EFBD410}" destId="{BC82AEEB-2B93-46E8-B6E6-9BB98C2390E7}" srcOrd="0" destOrd="0" parTransId="{9B35DB29-C670-4FB1-95D2-8454027E7A95}" sibTransId="{551E7079-C774-4EAC-9648-C8C7E0864D47}"/>
    <dgm:cxn modelId="{3D290813-7123-46A1-A7FB-9F8C265FF4F9}" srcId="{289F888D-AB7F-4955-9803-F49C5EFBD410}" destId="{3F080C55-96F1-4F55-95EB-CCA4F03320AB}" srcOrd="4" destOrd="0" parTransId="{4EB72204-9554-41F8-B4ED-1EA46C6DCE90}" sibTransId="{B203FEA3-B822-4CDD-935B-578C5E01B449}"/>
    <dgm:cxn modelId="{B131BF06-D2A5-4574-BD9F-F28B020A3403}" srcId="{289F888D-AB7F-4955-9803-F49C5EFBD410}" destId="{BE7E9208-2B0C-4C98-B355-0A2AB61511EF}" srcOrd="10" destOrd="0" parTransId="{3B584437-B2C5-403C-8CAC-D720012917DB}" sibTransId="{965BECED-071D-43FA-99D9-ACDA37A09C8F}"/>
    <dgm:cxn modelId="{E2D8AEB0-4DAB-40D5-ADAF-D9B2F4DA16EE}" srcId="{289F888D-AB7F-4955-9803-F49C5EFBD410}" destId="{3D16CE2A-6698-4195-AFB9-18611A0CE6E7}" srcOrd="8" destOrd="0" parTransId="{E866BBD3-9D83-46B3-9C13-55293805D627}" sibTransId="{3D840673-7CA0-4A3F-B5A2-8E09508CED56}"/>
    <dgm:cxn modelId="{5D3B4A96-0CD1-4898-8396-66919F664C01}" type="presOf" srcId="{3F080C55-96F1-4F55-95EB-CCA4F03320AB}" destId="{6F5C9AFC-1972-476A-A636-BC4716DDAA33}" srcOrd="0" destOrd="0" presId="urn:microsoft.com/office/officeart/2005/8/layout/vList3"/>
    <dgm:cxn modelId="{A5880C8A-824B-4465-BED9-8A402820940B}" type="presOf" srcId="{5E34C54A-07B2-43EA-A72C-9945E3CAFA52}" destId="{62FF572F-1885-49E7-A3F3-C35BC4515A2A}" srcOrd="0" destOrd="0" presId="urn:microsoft.com/office/officeart/2005/8/layout/vList3"/>
    <dgm:cxn modelId="{C4A35FED-B6C5-4232-8FE9-9AA7CBC4C829}" srcId="{289F888D-AB7F-4955-9803-F49C5EFBD410}" destId="{4D65FEC3-1B33-4827-BE22-4983A954E1F9}" srcOrd="6" destOrd="0" parTransId="{2E80A684-A44F-470C-A705-C39E577CC50A}" sibTransId="{24675C3A-9A1F-4112-B32E-0907F7421C76}"/>
    <dgm:cxn modelId="{60CA45FE-8B64-41D5-B852-73604460A762}" type="presOf" srcId="{37BB2A85-C98E-42F0-928D-6F4076BA0ECF}" destId="{73B5DAD9-EAB0-46E2-B22D-354129867F5A}" srcOrd="0" destOrd="0" presId="urn:microsoft.com/office/officeart/2005/8/layout/vList3"/>
    <dgm:cxn modelId="{ECD7EC7C-9A13-4B41-86C9-BC56ADADFD3F}" srcId="{289F888D-AB7F-4955-9803-F49C5EFBD410}" destId="{37BB2A85-C98E-42F0-928D-6F4076BA0ECF}" srcOrd="5" destOrd="0" parTransId="{8DA7B6CE-741E-4FB9-AFF6-3E4FF42DF264}" sibTransId="{A8AB444A-E91B-4D59-994E-C832C1D3B05C}"/>
    <dgm:cxn modelId="{768BBC5F-D284-421C-9668-44A842B451D3}" type="presOf" srcId="{289F888D-AB7F-4955-9803-F49C5EFBD410}" destId="{2FA7DEA8-A848-4C13-A25C-C4947D8A65E5}" srcOrd="0" destOrd="0" presId="urn:microsoft.com/office/officeart/2005/8/layout/vList3"/>
    <dgm:cxn modelId="{381D8B0E-FD84-4264-B884-88017963B158}" type="presOf" srcId="{80A6DFB1-0CC2-4876-AD07-D9F0618DC23C}" destId="{C7C69FEB-8AB4-4D4F-9A6B-62ABB06327ED}" srcOrd="0" destOrd="0" presId="urn:microsoft.com/office/officeart/2005/8/layout/vList3"/>
    <dgm:cxn modelId="{69CE2EEF-89A0-4DA7-93E5-F94C243D6B50}" srcId="{289F888D-AB7F-4955-9803-F49C5EFBD410}" destId="{32D27F08-8893-47CC-A6EA-328C6669C704}" srcOrd="12" destOrd="0" parTransId="{FD629E4B-D1D5-4D37-BB08-D947D3A40AF9}" sibTransId="{924056B8-81FA-4995-9F48-25D15067399C}"/>
    <dgm:cxn modelId="{F1179A9F-43B3-4BC2-BE4B-D3C328436713}" type="presOf" srcId="{BC82AEEB-2B93-46E8-B6E6-9BB98C2390E7}" destId="{CA90A587-CFEE-4A96-9256-F317C5094E67}" srcOrd="0" destOrd="0" presId="urn:microsoft.com/office/officeart/2005/8/layout/vList3"/>
    <dgm:cxn modelId="{48DFE741-2FD7-4C77-978B-3618E6D52588}" type="presOf" srcId="{767B092C-7065-409B-B756-2C1C802BCA78}" destId="{0263C04B-E871-476B-96EB-FFF67AF315BD}" srcOrd="0" destOrd="0" presId="urn:microsoft.com/office/officeart/2005/8/layout/vList3"/>
    <dgm:cxn modelId="{A6B3E5A3-B13B-4309-A47B-F027473640DB}" srcId="{289F888D-AB7F-4955-9803-F49C5EFBD410}" destId="{6DC4D84E-6CFF-4D74-8C88-7030D770745E}" srcOrd="7" destOrd="0" parTransId="{4C3E2B29-B539-42CC-B9E9-2330D2D163C4}" sibTransId="{3783DFA2-8CE2-4485-BB0F-7951ED83B78E}"/>
    <dgm:cxn modelId="{22507E12-DF87-46E0-A470-C40591204029}" type="presOf" srcId="{AFE45EB2-9CE1-4305-A400-D59403166E44}" destId="{464CD5E7-F283-4678-94ED-6956A49F2987}" srcOrd="0" destOrd="0" presId="urn:microsoft.com/office/officeart/2005/8/layout/vList3"/>
    <dgm:cxn modelId="{32FC248A-8CAE-4898-9942-14E3818D6567}" srcId="{289F888D-AB7F-4955-9803-F49C5EFBD410}" destId="{80A6DFB1-0CC2-4876-AD07-D9F0618DC23C}" srcOrd="9" destOrd="0" parTransId="{328AC60B-637F-4A8A-A166-4B2482B7971D}" sibTransId="{EEE2ACBB-5F01-4F85-BB03-7E0AC4F136CD}"/>
    <dgm:cxn modelId="{FBBD9E06-4BC0-4014-BCED-1703647EEAB0}" type="presOf" srcId="{DDA22B7E-1984-43D5-93DA-3A4317C8EAF5}" destId="{9FD7DFE6-C2D2-441F-826E-447CDA10032D}" srcOrd="0" destOrd="0" presId="urn:microsoft.com/office/officeart/2005/8/layout/vList3"/>
    <dgm:cxn modelId="{2C9CD457-7774-40D5-AB7A-725E4E7F7C08}" type="presOf" srcId="{6DC4D84E-6CFF-4D74-8C88-7030D770745E}" destId="{2FAFE8C9-6D8F-43A6-8534-FA42A921435A}" srcOrd="0" destOrd="0" presId="urn:microsoft.com/office/officeart/2005/8/layout/vList3"/>
    <dgm:cxn modelId="{403B3FF7-2E79-4543-BB3A-F7B0AF66F046}" type="presOf" srcId="{BE7E9208-2B0C-4C98-B355-0A2AB61511EF}" destId="{C5CF12A1-E647-408B-9391-69DC9A4FCBAA}" srcOrd="0" destOrd="0" presId="urn:microsoft.com/office/officeart/2005/8/layout/vList3"/>
    <dgm:cxn modelId="{5086196B-1B19-406C-850D-4FA66665B61F}" srcId="{289F888D-AB7F-4955-9803-F49C5EFBD410}" destId="{5E34C54A-07B2-43EA-A72C-9945E3CAFA52}" srcOrd="1" destOrd="0" parTransId="{424360D0-27E0-47DC-B214-ED4FCF6635F4}" sibTransId="{7EACFCE5-0E8A-43A3-BC72-BBEE9A32099F}"/>
    <dgm:cxn modelId="{67BCD050-16BD-4390-A318-BF2A6271C0F0}" type="presOf" srcId="{4D65FEC3-1B33-4827-BE22-4983A954E1F9}" destId="{1F94DB41-A202-406B-8DC5-8C9460B0AB93}" srcOrd="0" destOrd="0" presId="urn:microsoft.com/office/officeart/2005/8/layout/vList3"/>
    <dgm:cxn modelId="{F0969295-5581-4657-8D99-9682C1BF38E1}" srcId="{289F888D-AB7F-4955-9803-F49C5EFBD410}" destId="{DDA22B7E-1984-43D5-93DA-3A4317C8EAF5}" srcOrd="11" destOrd="0" parTransId="{37FD7676-FAC0-4C63-9F09-34BC36129F96}" sibTransId="{4F68EAB2-6923-447C-83D7-EC9392FB3D83}"/>
    <dgm:cxn modelId="{4932F82A-8A0F-4DE8-AD60-8C4574831130}" srcId="{289F888D-AB7F-4955-9803-F49C5EFBD410}" destId="{AFE45EB2-9CE1-4305-A400-D59403166E44}" srcOrd="3" destOrd="0" parTransId="{1E6F09C4-F74A-411E-A763-4FF31DE5ED07}" sibTransId="{E1C2C1C8-75EA-4ED6-8152-DAC7A6DA0A94}"/>
    <dgm:cxn modelId="{61E05607-3955-439F-B961-AB71560D9F5F}" type="presOf" srcId="{32D27F08-8893-47CC-A6EA-328C6669C704}" destId="{C3AA2774-1DF8-496B-9388-B0BEA9804586}" srcOrd="0" destOrd="0" presId="urn:microsoft.com/office/officeart/2005/8/layout/vList3"/>
    <dgm:cxn modelId="{C63DADA5-4A1E-475D-B101-0E2E11E5825C}" srcId="{289F888D-AB7F-4955-9803-F49C5EFBD410}" destId="{767B092C-7065-409B-B756-2C1C802BCA78}" srcOrd="2" destOrd="0" parTransId="{0A3CBE4E-34D9-47E6-9FEF-50CD4940DD39}" sibTransId="{03CE61E9-FEFA-4694-AA78-236AFC49D5A8}"/>
    <dgm:cxn modelId="{8B6E5F87-5346-4CEF-8AFA-86F257FCDD2A}" type="presParOf" srcId="{2FA7DEA8-A848-4C13-A25C-C4947D8A65E5}" destId="{F65FC61E-ADB4-4A57-B08F-5CBE7FD78382}" srcOrd="0" destOrd="0" presId="urn:microsoft.com/office/officeart/2005/8/layout/vList3"/>
    <dgm:cxn modelId="{3DFD3E07-FBCC-462E-B155-E02728DAB205}" type="presParOf" srcId="{F65FC61E-ADB4-4A57-B08F-5CBE7FD78382}" destId="{2D742DF3-28A9-4747-B3D3-AC0550D1491C}" srcOrd="0" destOrd="0" presId="urn:microsoft.com/office/officeart/2005/8/layout/vList3"/>
    <dgm:cxn modelId="{3F7FA069-4E33-4F4E-AA0A-F1BADC4C1B85}" type="presParOf" srcId="{F65FC61E-ADB4-4A57-B08F-5CBE7FD78382}" destId="{CA90A587-CFEE-4A96-9256-F317C5094E67}" srcOrd="1" destOrd="0" presId="urn:microsoft.com/office/officeart/2005/8/layout/vList3"/>
    <dgm:cxn modelId="{DB9FC5E8-5A21-498D-88E4-419B098DC63E}" type="presParOf" srcId="{2FA7DEA8-A848-4C13-A25C-C4947D8A65E5}" destId="{7FFE0369-00C2-42D2-ADA2-8AD293387023}" srcOrd="1" destOrd="0" presId="urn:microsoft.com/office/officeart/2005/8/layout/vList3"/>
    <dgm:cxn modelId="{F091929F-F487-4B4F-90AA-C63EE8E983A9}" type="presParOf" srcId="{2FA7DEA8-A848-4C13-A25C-C4947D8A65E5}" destId="{7E171E20-D38D-45BC-9F41-03DBFB3F5895}" srcOrd="2" destOrd="0" presId="urn:microsoft.com/office/officeart/2005/8/layout/vList3"/>
    <dgm:cxn modelId="{3D9C1296-B7CB-4280-BC70-45766CD3CE2E}" type="presParOf" srcId="{7E171E20-D38D-45BC-9F41-03DBFB3F5895}" destId="{426C3FD1-4F8B-462A-A8A4-5437841C89A4}" srcOrd="0" destOrd="0" presId="urn:microsoft.com/office/officeart/2005/8/layout/vList3"/>
    <dgm:cxn modelId="{EE274C9D-4A30-4755-A7D6-8DFD68B14193}" type="presParOf" srcId="{7E171E20-D38D-45BC-9F41-03DBFB3F5895}" destId="{62FF572F-1885-49E7-A3F3-C35BC4515A2A}" srcOrd="1" destOrd="0" presId="urn:microsoft.com/office/officeart/2005/8/layout/vList3"/>
    <dgm:cxn modelId="{6AB19B76-F759-4C54-ADAE-8214012B2973}" type="presParOf" srcId="{2FA7DEA8-A848-4C13-A25C-C4947D8A65E5}" destId="{C9E4BF6B-9E28-4B7E-BC37-744364843C9C}" srcOrd="3" destOrd="0" presId="urn:microsoft.com/office/officeart/2005/8/layout/vList3"/>
    <dgm:cxn modelId="{68F90250-3FA1-4355-9EA5-377ACEC6FF74}" type="presParOf" srcId="{2FA7DEA8-A848-4C13-A25C-C4947D8A65E5}" destId="{478BA451-A2AF-4383-81D0-94C6F3BCBDD9}" srcOrd="4" destOrd="0" presId="urn:microsoft.com/office/officeart/2005/8/layout/vList3"/>
    <dgm:cxn modelId="{071457D7-89E9-46B1-A157-2F998B8C360F}" type="presParOf" srcId="{478BA451-A2AF-4383-81D0-94C6F3BCBDD9}" destId="{38FB6286-2734-4A12-899B-F4B21EC7104C}" srcOrd="0" destOrd="0" presId="urn:microsoft.com/office/officeart/2005/8/layout/vList3"/>
    <dgm:cxn modelId="{E5829DBA-9BF0-4752-BCDA-668EA0C59CEE}" type="presParOf" srcId="{478BA451-A2AF-4383-81D0-94C6F3BCBDD9}" destId="{0263C04B-E871-476B-96EB-FFF67AF315BD}" srcOrd="1" destOrd="0" presId="urn:microsoft.com/office/officeart/2005/8/layout/vList3"/>
    <dgm:cxn modelId="{FB73057F-963D-4C34-8E2F-F1AF1FCFA923}" type="presParOf" srcId="{2FA7DEA8-A848-4C13-A25C-C4947D8A65E5}" destId="{54D2B3DA-F894-4163-A674-DEB1C7B94CEB}" srcOrd="5" destOrd="0" presId="urn:microsoft.com/office/officeart/2005/8/layout/vList3"/>
    <dgm:cxn modelId="{801F6290-5495-48F6-AEFE-0DD9A534CD91}" type="presParOf" srcId="{2FA7DEA8-A848-4C13-A25C-C4947D8A65E5}" destId="{F8531325-26AC-4613-A1C0-6BE5669AC74C}" srcOrd="6" destOrd="0" presId="urn:microsoft.com/office/officeart/2005/8/layout/vList3"/>
    <dgm:cxn modelId="{BCB2C815-1458-44D9-912F-E6B131845CD1}" type="presParOf" srcId="{F8531325-26AC-4613-A1C0-6BE5669AC74C}" destId="{D1D02148-E040-44DB-AC53-A3A3B5069EBD}" srcOrd="0" destOrd="0" presId="urn:microsoft.com/office/officeart/2005/8/layout/vList3"/>
    <dgm:cxn modelId="{C293DFD1-9DD1-4AE4-8544-4279D76026C6}" type="presParOf" srcId="{F8531325-26AC-4613-A1C0-6BE5669AC74C}" destId="{464CD5E7-F283-4678-94ED-6956A49F2987}" srcOrd="1" destOrd="0" presId="urn:microsoft.com/office/officeart/2005/8/layout/vList3"/>
    <dgm:cxn modelId="{64AFC7EC-4152-45D9-9411-B1742D809047}" type="presParOf" srcId="{2FA7DEA8-A848-4C13-A25C-C4947D8A65E5}" destId="{E6C3FE69-A38D-4524-82D8-22DFF71F6376}" srcOrd="7" destOrd="0" presId="urn:microsoft.com/office/officeart/2005/8/layout/vList3"/>
    <dgm:cxn modelId="{F636B6BB-9A5A-4F03-99B0-FE2DD8CD9A31}" type="presParOf" srcId="{2FA7DEA8-A848-4C13-A25C-C4947D8A65E5}" destId="{B43320E5-CAAB-406C-BF48-FEE7B26C2A3D}" srcOrd="8" destOrd="0" presId="urn:microsoft.com/office/officeart/2005/8/layout/vList3"/>
    <dgm:cxn modelId="{1AA98483-2C78-4D00-B9BF-B6B1C1D3C1EC}" type="presParOf" srcId="{B43320E5-CAAB-406C-BF48-FEE7B26C2A3D}" destId="{CB6AD6D9-3632-4936-86E0-4AC35B83DFD1}" srcOrd="0" destOrd="0" presId="urn:microsoft.com/office/officeart/2005/8/layout/vList3"/>
    <dgm:cxn modelId="{B1BEA146-055D-4BE7-B336-49E04BCCF152}" type="presParOf" srcId="{B43320E5-CAAB-406C-BF48-FEE7B26C2A3D}" destId="{6F5C9AFC-1972-476A-A636-BC4716DDAA33}" srcOrd="1" destOrd="0" presId="urn:microsoft.com/office/officeart/2005/8/layout/vList3"/>
    <dgm:cxn modelId="{7AC1C491-06BA-4EF1-8588-D63F475E899E}" type="presParOf" srcId="{2FA7DEA8-A848-4C13-A25C-C4947D8A65E5}" destId="{1E2CF27D-F3FA-497C-89C5-16AE844222FD}" srcOrd="9" destOrd="0" presId="urn:microsoft.com/office/officeart/2005/8/layout/vList3"/>
    <dgm:cxn modelId="{FACACC65-52DA-4CDA-B2D1-07F54B31AA8F}" type="presParOf" srcId="{2FA7DEA8-A848-4C13-A25C-C4947D8A65E5}" destId="{FD3A2D85-F2FA-4D14-8FCB-CC1879147D4A}" srcOrd="10" destOrd="0" presId="urn:microsoft.com/office/officeart/2005/8/layout/vList3"/>
    <dgm:cxn modelId="{0B6FA068-717D-4B4D-92A4-5E780E775C65}" type="presParOf" srcId="{FD3A2D85-F2FA-4D14-8FCB-CC1879147D4A}" destId="{DEAAEC42-8D93-4E6C-A310-C8D72152CC51}" srcOrd="0" destOrd="0" presId="urn:microsoft.com/office/officeart/2005/8/layout/vList3"/>
    <dgm:cxn modelId="{F31316C7-6931-4F06-88D7-327116EA5007}" type="presParOf" srcId="{FD3A2D85-F2FA-4D14-8FCB-CC1879147D4A}" destId="{73B5DAD9-EAB0-46E2-B22D-354129867F5A}" srcOrd="1" destOrd="0" presId="urn:microsoft.com/office/officeart/2005/8/layout/vList3"/>
    <dgm:cxn modelId="{C5A5EA46-FBC4-4002-A966-FCB20D59DBF3}" type="presParOf" srcId="{2FA7DEA8-A848-4C13-A25C-C4947D8A65E5}" destId="{0B3586AA-2E46-48DD-874A-255C8F1BE5AB}" srcOrd="11" destOrd="0" presId="urn:microsoft.com/office/officeart/2005/8/layout/vList3"/>
    <dgm:cxn modelId="{6F6B41AC-F343-4520-BF8B-B2DA918CDFED}" type="presParOf" srcId="{2FA7DEA8-A848-4C13-A25C-C4947D8A65E5}" destId="{A22EC90B-99ED-4289-BBDF-3CA983B1A013}" srcOrd="12" destOrd="0" presId="urn:microsoft.com/office/officeart/2005/8/layout/vList3"/>
    <dgm:cxn modelId="{E0DA2E82-9493-4D81-90F7-541ED5C87C2C}" type="presParOf" srcId="{A22EC90B-99ED-4289-BBDF-3CA983B1A013}" destId="{B69964AF-CEF8-470E-95A6-CD0B80B58728}" srcOrd="0" destOrd="0" presId="urn:microsoft.com/office/officeart/2005/8/layout/vList3"/>
    <dgm:cxn modelId="{07862086-4331-4277-AC64-AC035CD210BB}" type="presParOf" srcId="{A22EC90B-99ED-4289-BBDF-3CA983B1A013}" destId="{1F94DB41-A202-406B-8DC5-8C9460B0AB93}" srcOrd="1" destOrd="0" presId="urn:microsoft.com/office/officeart/2005/8/layout/vList3"/>
    <dgm:cxn modelId="{3C74E283-29B4-48E5-84B0-8E5A09AF4C2F}" type="presParOf" srcId="{2FA7DEA8-A848-4C13-A25C-C4947D8A65E5}" destId="{8105A73A-CEBA-4F6A-AEED-D15E002FCA02}" srcOrd="13" destOrd="0" presId="urn:microsoft.com/office/officeart/2005/8/layout/vList3"/>
    <dgm:cxn modelId="{8C6B74AF-C526-4CBF-B56D-BDA62E0E06BB}" type="presParOf" srcId="{2FA7DEA8-A848-4C13-A25C-C4947D8A65E5}" destId="{1C021136-2E00-401A-8244-682DF8E47AB8}" srcOrd="14" destOrd="0" presId="urn:microsoft.com/office/officeart/2005/8/layout/vList3"/>
    <dgm:cxn modelId="{4BFADC64-0DD8-4EC9-9672-2CD4296EFEB2}" type="presParOf" srcId="{1C021136-2E00-401A-8244-682DF8E47AB8}" destId="{7CB32542-080D-45E7-9103-580C4AB11465}" srcOrd="0" destOrd="0" presId="urn:microsoft.com/office/officeart/2005/8/layout/vList3"/>
    <dgm:cxn modelId="{25E36A14-5649-45FB-857A-AB2E253E2CD2}" type="presParOf" srcId="{1C021136-2E00-401A-8244-682DF8E47AB8}" destId="{2FAFE8C9-6D8F-43A6-8534-FA42A921435A}" srcOrd="1" destOrd="0" presId="urn:microsoft.com/office/officeart/2005/8/layout/vList3"/>
    <dgm:cxn modelId="{DF4E7A0F-6B4F-4102-9777-956390F39DB4}" type="presParOf" srcId="{2FA7DEA8-A848-4C13-A25C-C4947D8A65E5}" destId="{E0A4FE41-CB2E-4BFC-9C22-B12742B51A4A}" srcOrd="15" destOrd="0" presId="urn:microsoft.com/office/officeart/2005/8/layout/vList3"/>
    <dgm:cxn modelId="{5AB585DB-498D-4F16-8EC6-2400E9345540}" type="presParOf" srcId="{2FA7DEA8-A848-4C13-A25C-C4947D8A65E5}" destId="{A8163F15-8384-4DDC-AB41-BED88AEEED13}" srcOrd="16" destOrd="0" presId="urn:microsoft.com/office/officeart/2005/8/layout/vList3"/>
    <dgm:cxn modelId="{B817E1DC-06E5-42B7-BFF6-237A4E509B71}" type="presParOf" srcId="{A8163F15-8384-4DDC-AB41-BED88AEEED13}" destId="{F4B8BDB5-1681-4766-AC29-06664C7AC468}" srcOrd="0" destOrd="0" presId="urn:microsoft.com/office/officeart/2005/8/layout/vList3"/>
    <dgm:cxn modelId="{04894CE0-AD1E-4E72-A20A-2DDAD6105800}" type="presParOf" srcId="{A8163F15-8384-4DDC-AB41-BED88AEEED13}" destId="{0B1FBD71-3C79-41BE-B421-F255B6D96D22}" srcOrd="1" destOrd="0" presId="urn:microsoft.com/office/officeart/2005/8/layout/vList3"/>
    <dgm:cxn modelId="{77EBD21F-49FA-47F3-977C-80E0BFDDA0B6}" type="presParOf" srcId="{2FA7DEA8-A848-4C13-A25C-C4947D8A65E5}" destId="{946C53EA-C00B-4092-A506-381DD1141DD8}" srcOrd="17" destOrd="0" presId="urn:microsoft.com/office/officeart/2005/8/layout/vList3"/>
    <dgm:cxn modelId="{96858B00-E6D0-453C-949A-39B5567DC9F0}" type="presParOf" srcId="{2FA7DEA8-A848-4C13-A25C-C4947D8A65E5}" destId="{3C9ACD01-A853-4357-8C27-58CCCFB646C7}" srcOrd="18" destOrd="0" presId="urn:microsoft.com/office/officeart/2005/8/layout/vList3"/>
    <dgm:cxn modelId="{C854F70F-3C1B-457F-BD1F-FAEBBAA7198F}" type="presParOf" srcId="{3C9ACD01-A853-4357-8C27-58CCCFB646C7}" destId="{64078DFD-E95E-44AA-91BA-3D4B3393D36F}" srcOrd="0" destOrd="0" presId="urn:microsoft.com/office/officeart/2005/8/layout/vList3"/>
    <dgm:cxn modelId="{4C8E857A-A056-4844-8050-6C2C569EB4C2}" type="presParOf" srcId="{3C9ACD01-A853-4357-8C27-58CCCFB646C7}" destId="{C7C69FEB-8AB4-4D4F-9A6B-62ABB06327ED}" srcOrd="1" destOrd="0" presId="urn:microsoft.com/office/officeart/2005/8/layout/vList3"/>
    <dgm:cxn modelId="{74B8F062-F07E-454E-80E4-A818F573FF57}" type="presParOf" srcId="{2FA7DEA8-A848-4C13-A25C-C4947D8A65E5}" destId="{E492FD0B-DCC0-4598-92A2-7990A09FC71F}" srcOrd="19" destOrd="0" presId="urn:microsoft.com/office/officeart/2005/8/layout/vList3"/>
    <dgm:cxn modelId="{EF9CE65F-24A7-4B32-9EEA-62455EE10A5F}" type="presParOf" srcId="{2FA7DEA8-A848-4C13-A25C-C4947D8A65E5}" destId="{52D907DD-D999-4D45-97FC-2E4AA39155B8}" srcOrd="20" destOrd="0" presId="urn:microsoft.com/office/officeart/2005/8/layout/vList3"/>
    <dgm:cxn modelId="{8DB8CDC4-6147-448F-9702-D35DB8090CD4}" type="presParOf" srcId="{52D907DD-D999-4D45-97FC-2E4AA39155B8}" destId="{14C41ADE-A233-4FD7-B6CE-FB12ED4CF9E6}" srcOrd="0" destOrd="0" presId="urn:microsoft.com/office/officeart/2005/8/layout/vList3"/>
    <dgm:cxn modelId="{7D4F5CD5-417C-461D-9765-35BD3F367A2C}" type="presParOf" srcId="{52D907DD-D999-4D45-97FC-2E4AA39155B8}" destId="{C5CF12A1-E647-408B-9391-69DC9A4FCBAA}" srcOrd="1" destOrd="0" presId="urn:microsoft.com/office/officeart/2005/8/layout/vList3"/>
    <dgm:cxn modelId="{7C472223-79F1-49ED-B34D-0ECC232C7A0B}" type="presParOf" srcId="{2FA7DEA8-A848-4C13-A25C-C4947D8A65E5}" destId="{1CFFEEA7-65EB-4E02-9980-427AE5B4CDC9}" srcOrd="21" destOrd="0" presId="urn:microsoft.com/office/officeart/2005/8/layout/vList3"/>
    <dgm:cxn modelId="{626466FE-AB1E-4153-A135-CD8D2950F091}" type="presParOf" srcId="{2FA7DEA8-A848-4C13-A25C-C4947D8A65E5}" destId="{F364E4A4-74C0-4BE7-851C-D46E4D97F776}" srcOrd="22" destOrd="0" presId="urn:microsoft.com/office/officeart/2005/8/layout/vList3"/>
    <dgm:cxn modelId="{5289A4AF-1000-4A71-B68F-519744C89ADE}" type="presParOf" srcId="{F364E4A4-74C0-4BE7-851C-D46E4D97F776}" destId="{832A676A-BE32-4E80-AC42-48D3D3217AFE}" srcOrd="0" destOrd="0" presId="urn:microsoft.com/office/officeart/2005/8/layout/vList3"/>
    <dgm:cxn modelId="{A751AB3C-3C42-4BB2-99F4-AB9894EC45A0}" type="presParOf" srcId="{F364E4A4-74C0-4BE7-851C-D46E4D97F776}" destId="{9FD7DFE6-C2D2-441F-826E-447CDA10032D}" srcOrd="1" destOrd="0" presId="urn:microsoft.com/office/officeart/2005/8/layout/vList3"/>
    <dgm:cxn modelId="{26D08195-77D3-4020-902B-7BEAE05766CF}" type="presParOf" srcId="{2FA7DEA8-A848-4C13-A25C-C4947D8A65E5}" destId="{5295E639-9147-49DB-9A39-CDA82C4B56AD}" srcOrd="23" destOrd="0" presId="urn:microsoft.com/office/officeart/2005/8/layout/vList3"/>
    <dgm:cxn modelId="{013EA207-0AE3-4F76-8D22-3B47833FC160}" type="presParOf" srcId="{2FA7DEA8-A848-4C13-A25C-C4947D8A65E5}" destId="{05766808-ABE6-4F17-8C08-C723084CBB59}" srcOrd="24" destOrd="0" presId="urn:microsoft.com/office/officeart/2005/8/layout/vList3"/>
    <dgm:cxn modelId="{23DCB0A0-603F-44B6-8C9A-D80065A6774F}" type="presParOf" srcId="{05766808-ABE6-4F17-8C08-C723084CBB59}" destId="{12C987B8-4EA4-44DE-BED0-C5A4795F7B49}" srcOrd="0" destOrd="0" presId="urn:microsoft.com/office/officeart/2005/8/layout/vList3"/>
    <dgm:cxn modelId="{417702BB-C1BD-4B15-A2E8-9DB00E7EC76E}" type="presParOf" srcId="{05766808-ABE6-4F17-8C08-C723084CBB59}" destId="{C3AA2774-1DF8-496B-9388-B0BEA980458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0A587-CFEE-4A96-9256-F317C5094E67}">
      <dsp:nvSpPr>
        <dsp:cNvPr id="0" name=""/>
        <dsp:cNvSpPr/>
      </dsp:nvSpPr>
      <dsp:spPr>
        <a:xfrm rot="10800000">
          <a:off x="1954621" y="2586"/>
          <a:ext cx="7412236" cy="35051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Before the task, the teacher: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2586"/>
        <a:ext cx="7324607" cy="350516"/>
      </dsp:txXfrm>
    </dsp:sp>
    <dsp:sp modelId="{2D742DF3-28A9-4747-B3D3-AC0550D1491C}">
      <dsp:nvSpPr>
        <dsp:cNvPr id="0" name=""/>
        <dsp:cNvSpPr/>
      </dsp:nvSpPr>
      <dsp:spPr>
        <a:xfrm>
          <a:off x="1779362" y="2586"/>
          <a:ext cx="350516" cy="35051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F572F-1885-49E7-A3F3-C35BC4515A2A}">
      <dsp:nvSpPr>
        <dsp:cNvPr id="0" name=""/>
        <dsp:cNvSpPr/>
      </dsp:nvSpPr>
      <dsp:spPr>
        <a:xfrm rot="10800000">
          <a:off x="1954621" y="457735"/>
          <a:ext cx="7412236" cy="35051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Introduces the topic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457735"/>
        <a:ext cx="7324607" cy="350516"/>
      </dsp:txXfrm>
    </dsp:sp>
    <dsp:sp modelId="{426C3FD1-4F8B-462A-A8A4-5437841C89A4}">
      <dsp:nvSpPr>
        <dsp:cNvPr id="0" name=""/>
        <dsp:cNvSpPr/>
      </dsp:nvSpPr>
      <dsp:spPr>
        <a:xfrm>
          <a:off x="1779362" y="457735"/>
          <a:ext cx="350516" cy="35051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3C04B-E871-476B-96EB-FFF67AF315BD}">
      <dsp:nvSpPr>
        <dsp:cNvPr id="0" name=""/>
        <dsp:cNvSpPr/>
      </dsp:nvSpPr>
      <dsp:spPr>
        <a:xfrm rot="10800000">
          <a:off x="1954621" y="912883"/>
          <a:ext cx="7412236" cy="35051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Explains the task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912883"/>
        <a:ext cx="7324607" cy="350516"/>
      </dsp:txXfrm>
    </dsp:sp>
    <dsp:sp modelId="{38FB6286-2734-4A12-899B-F4B21EC7104C}">
      <dsp:nvSpPr>
        <dsp:cNvPr id="0" name=""/>
        <dsp:cNvSpPr/>
      </dsp:nvSpPr>
      <dsp:spPr>
        <a:xfrm>
          <a:off x="1779362" y="912883"/>
          <a:ext cx="350516" cy="35051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CD5E7-F283-4678-94ED-6956A49F2987}">
      <dsp:nvSpPr>
        <dsp:cNvPr id="0" name=""/>
        <dsp:cNvSpPr/>
      </dsp:nvSpPr>
      <dsp:spPr>
        <a:xfrm rot="10800000">
          <a:off x="1954621" y="1368032"/>
          <a:ext cx="7412236" cy="35051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Provides necessary language or information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1368032"/>
        <a:ext cx="7324607" cy="350516"/>
      </dsp:txXfrm>
    </dsp:sp>
    <dsp:sp modelId="{D1D02148-E040-44DB-AC53-A3A3B5069EBD}">
      <dsp:nvSpPr>
        <dsp:cNvPr id="0" name=""/>
        <dsp:cNvSpPr/>
      </dsp:nvSpPr>
      <dsp:spPr>
        <a:xfrm>
          <a:off x="1779362" y="1368032"/>
          <a:ext cx="350516" cy="35051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5C9AFC-1972-476A-A636-BC4716DDAA33}">
      <dsp:nvSpPr>
        <dsp:cNvPr id="0" name=""/>
        <dsp:cNvSpPr/>
      </dsp:nvSpPr>
      <dsp:spPr>
        <a:xfrm rot="10800000">
          <a:off x="1954621" y="1823181"/>
          <a:ext cx="7412236" cy="350516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During the task, the teacher: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1823181"/>
        <a:ext cx="7324607" cy="350516"/>
      </dsp:txXfrm>
    </dsp:sp>
    <dsp:sp modelId="{CB6AD6D9-3632-4936-86E0-4AC35B83DFD1}">
      <dsp:nvSpPr>
        <dsp:cNvPr id="0" name=""/>
        <dsp:cNvSpPr/>
      </dsp:nvSpPr>
      <dsp:spPr>
        <a:xfrm>
          <a:off x="1779362" y="1823181"/>
          <a:ext cx="350516" cy="350516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5DAD9-EAB0-46E2-B22D-354129867F5A}">
      <dsp:nvSpPr>
        <dsp:cNvPr id="0" name=""/>
        <dsp:cNvSpPr/>
      </dsp:nvSpPr>
      <dsp:spPr>
        <a:xfrm rot="10800000">
          <a:off x="1954621" y="2278329"/>
          <a:ext cx="7412236" cy="35051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Monitors students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2278329"/>
        <a:ext cx="7324607" cy="350516"/>
      </dsp:txXfrm>
    </dsp:sp>
    <dsp:sp modelId="{DEAAEC42-8D93-4E6C-A310-C8D72152CC51}">
      <dsp:nvSpPr>
        <dsp:cNvPr id="0" name=""/>
        <dsp:cNvSpPr/>
      </dsp:nvSpPr>
      <dsp:spPr>
        <a:xfrm>
          <a:off x="1779362" y="2278329"/>
          <a:ext cx="350516" cy="35051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94DB41-A202-406B-8DC5-8C9460B0AB93}">
      <dsp:nvSpPr>
        <dsp:cNvPr id="0" name=""/>
        <dsp:cNvSpPr/>
      </dsp:nvSpPr>
      <dsp:spPr>
        <a:xfrm rot="10800000">
          <a:off x="1954621" y="2733478"/>
          <a:ext cx="7412236" cy="35051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Encourages communication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2733478"/>
        <a:ext cx="7324607" cy="350516"/>
      </dsp:txXfrm>
    </dsp:sp>
    <dsp:sp modelId="{B69964AF-CEF8-470E-95A6-CD0B80B58728}">
      <dsp:nvSpPr>
        <dsp:cNvPr id="0" name=""/>
        <dsp:cNvSpPr/>
      </dsp:nvSpPr>
      <dsp:spPr>
        <a:xfrm>
          <a:off x="1779362" y="2733478"/>
          <a:ext cx="350516" cy="35051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FE8C9-6D8F-43A6-8534-FA42A921435A}">
      <dsp:nvSpPr>
        <dsp:cNvPr id="0" name=""/>
        <dsp:cNvSpPr/>
      </dsp:nvSpPr>
      <dsp:spPr>
        <a:xfrm rot="10800000">
          <a:off x="1954621" y="3188627"/>
          <a:ext cx="7412236" cy="35051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Provides help when necessary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3188627"/>
        <a:ext cx="7324607" cy="350516"/>
      </dsp:txXfrm>
    </dsp:sp>
    <dsp:sp modelId="{7CB32542-080D-45E7-9103-580C4AB11465}">
      <dsp:nvSpPr>
        <dsp:cNvPr id="0" name=""/>
        <dsp:cNvSpPr/>
      </dsp:nvSpPr>
      <dsp:spPr>
        <a:xfrm>
          <a:off x="1779362" y="3188627"/>
          <a:ext cx="350516" cy="35051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1FBD71-3C79-41BE-B421-F255B6D96D22}">
      <dsp:nvSpPr>
        <dsp:cNvPr id="0" name=""/>
        <dsp:cNvSpPr/>
      </dsp:nvSpPr>
      <dsp:spPr>
        <a:xfrm rot="10800000">
          <a:off x="1954621" y="3643775"/>
          <a:ext cx="7412236" cy="35051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Avoids controlling every interaction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3643775"/>
        <a:ext cx="7324607" cy="350516"/>
      </dsp:txXfrm>
    </dsp:sp>
    <dsp:sp modelId="{F4B8BDB5-1681-4766-AC29-06664C7AC468}">
      <dsp:nvSpPr>
        <dsp:cNvPr id="0" name=""/>
        <dsp:cNvSpPr/>
      </dsp:nvSpPr>
      <dsp:spPr>
        <a:xfrm>
          <a:off x="1779362" y="3643775"/>
          <a:ext cx="350516" cy="35051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69FEB-8AB4-4D4F-9A6B-62ABB06327ED}">
      <dsp:nvSpPr>
        <dsp:cNvPr id="0" name=""/>
        <dsp:cNvSpPr/>
      </dsp:nvSpPr>
      <dsp:spPr>
        <a:xfrm rot="10800000">
          <a:off x="1954621" y="4098924"/>
          <a:ext cx="7412236" cy="350516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Before the task, the teacher: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4098924"/>
        <a:ext cx="7324607" cy="350516"/>
      </dsp:txXfrm>
    </dsp:sp>
    <dsp:sp modelId="{64078DFD-E95E-44AA-91BA-3D4B3393D36F}">
      <dsp:nvSpPr>
        <dsp:cNvPr id="0" name=""/>
        <dsp:cNvSpPr/>
      </dsp:nvSpPr>
      <dsp:spPr>
        <a:xfrm>
          <a:off x="1779362" y="4098924"/>
          <a:ext cx="350516" cy="350516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F12A1-E647-408B-9391-69DC9A4FCBAA}">
      <dsp:nvSpPr>
        <dsp:cNvPr id="0" name=""/>
        <dsp:cNvSpPr/>
      </dsp:nvSpPr>
      <dsp:spPr>
        <a:xfrm rot="10800000">
          <a:off x="1954621" y="4554073"/>
          <a:ext cx="7412236" cy="35051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Introduces the topic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4554073"/>
        <a:ext cx="7324607" cy="350516"/>
      </dsp:txXfrm>
    </dsp:sp>
    <dsp:sp modelId="{14C41ADE-A233-4FD7-B6CE-FB12ED4CF9E6}">
      <dsp:nvSpPr>
        <dsp:cNvPr id="0" name=""/>
        <dsp:cNvSpPr/>
      </dsp:nvSpPr>
      <dsp:spPr>
        <a:xfrm>
          <a:off x="1779362" y="4554073"/>
          <a:ext cx="350516" cy="350516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7DFE6-C2D2-441F-826E-447CDA10032D}">
      <dsp:nvSpPr>
        <dsp:cNvPr id="0" name=""/>
        <dsp:cNvSpPr/>
      </dsp:nvSpPr>
      <dsp:spPr>
        <a:xfrm rot="10800000">
          <a:off x="1954621" y="5009221"/>
          <a:ext cx="7412236" cy="35051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Explains the task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5009221"/>
        <a:ext cx="7324607" cy="350516"/>
      </dsp:txXfrm>
    </dsp:sp>
    <dsp:sp modelId="{832A676A-BE32-4E80-AC42-48D3D3217AFE}">
      <dsp:nvSpPr>
        <dsp:cNvPr id="0" name=""/>
        <dsp:cNvSpPr/>
      </dsp:nvSpPr>
      <dsp:spPr>
        <a:xfrm>
          <a:off x="1779362" y="5009221"/>
          <a:ext cx="350516" cy="35051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A2774-1DF8-496B-9388-B0BEA9804586}">
      <dsp:nvSpPr>
        <dsp:cNvPr id="0" name=""/>
        <dsp:cNvSpPr/>
      </dsp:nvSpPr>
      <dsp:spPr>
        <a:xfrm rot="10800000">
          <a:off x="1954621" y="5464370"/>
          <a:ext cx="7412236" cy="35051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68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Provides necessary language or information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042250" y="5464370"/>
        <a:ext cx="7324607" cy="350516"/>
      </dsp:txXfrm>
    </dsp:sp>
    <dsp:sp modelId="{12C987B8-4EA4-44DE-BED0-C5A4795F7B49}">
      <dsp:nvSpPr>
        <dsp:cNvPr id="0" name=""/>
        <dsp:cNvSpPr/>
      </dsp:nvSpPr>
      <dsp:spPr>
        <a:xfrm>
          <a:off x="1779362" y="5464370"/>
          <a:ext cx="350516" cy="35051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576907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ask-Based Language Teaching (TBLT)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Focuses on learning language through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meaningful tasks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use language to achieve a specific outcome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is central to the learning process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Tasks can reflect situations outside the classroom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is learned through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it to accomplish something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ask-Based Language Teaching (TBLT)</a:t>
            </a:r>
            <a:endParaRPr 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ask-Based Language Teaching (TBLT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873" y="1600200"/>
            <a:ext cx="11317573" cy="5257800"/>
          </a:xfrm>
        </p:spPr>
        <p:txBody>
          <a:bodyPr>
            <a:no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information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with others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decisions or solve problems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the target language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a specific goal or outcome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endParaRPr lang="en-US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Goals </a:t>
            </a:r>
            <a:r>
              <a:rPr lang="en-US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TBLT</a:t>
            </a:r>
            <a: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effectively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language for meaningful purposes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fluency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interaction skills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Solve problems using the target language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Negotiate meaning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more independent language users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 classroom learning with real-world situations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TBLT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3" y="1600200"/>
            <a:ext cx="10772307" cy="4572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 include: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Meaningful communication is central.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Tasks should have a clear purpose or outcome.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learn through using language.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Learners should have opportunities to interact.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Tasks should encourage students to use their existing language resources.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may require negotiation of meaning.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form can be addressed before, during, or after a task.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should connect language with realistic situations.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learners may use different language to complete the same task.</a:t>
            </a:r>
          </a:p>
        </p:txBody>
      </p:sp>
    </p:spTree>
    <p:extLst>
      <p:ext uri="{BB962C8B-B14F-4D97-AF65-F5344CB8AC3E}">
        <p14:creationId xmlns:p14="http://schemas.microsoft.com/office/powerpoint/2010/main" val="33171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the Teacher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27612611"/>
              </p:ext>
            </p:extLst>
          </p:nvPr>
        </p:nvGraphicFramePr>
        <p:xfrm>
          <a:off x="110360" y="930167"/>
          <a:ext cx="11146220" cy="5817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898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the Students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individually, in pairs, or in groups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information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questions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Solve problems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decisions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Negotiate meaning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available language resources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a meaningful outcome</a:t>
            </a:r>
          </a:p>
          <a:p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Techniques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Authentic materials: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work with real-world texts, advertisements, menus, schedules, or other materials.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Scrambled sentences: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organize sentences or passages into a logical order.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games: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Games encourage meaningful communication.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Picture strip stories: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create or tell stories using pictures.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play: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act out realistic situations.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Information-gap activities: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have different information and must communicate to complete a task.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 and group work: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interact with several classmates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2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and Challenges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69626" y="1600200"/>
            <a:ext cx="5450174" cy="457199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Gives students meaningful reasons to communicate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Encourages active participation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fluency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Promotes cooperation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Connects classroom learning with real-life situations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problem-solving and decision-making skills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Allows students to use language creatively</a:t>
            </a:r>
          </a:p>
          <a:p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1173162"/>
            <a:ext cx="5520128" cy="499903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asks can be difficult to design effectively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management may be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challenging</a:t>
            </a:r>
          </a:p>
          <a:p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use their first language instead of the target language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students may focus more on completing the task than on language accuracy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Assessment can be difficult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need to carefully balance communication and attention to language form</a:t>
            </a:r>
          </a:p>
          <a:p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59370"/>
            <a:ext cx="9982200" cy="5212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makes a classroom activity a real task rather than just a traditional language exercise?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4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120</TotalTime>
  <Words>520</Words>
  <Application>Microsoft Office PowerPoint</Application>
  <PresentationFormat>Widescreen</PresentationFormat>
  <Paragraphs>85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task-Based Language Teaching (TBLT)</vt:lpstr>
      <vt:lpstr>task-Based Language Teaching (TBLT)</vt:lpstr>
      <vt:lpstr>What Is task-Based Language Teaching (TBLT)?</vt:lpstr>
      <vt:lpstr>Goals of TBLT </vt:lpstr>
      <vt:lpstr>Principles of TBLT</vt:lpstr>
      <vt:lpstr>The Role of the Teacher </vt:lpstr>
      <vt:lpstr>The Role of the Students </vt:lpstr>
      <vt:lpstr>Major Techniques </vt:lpstr>
      <vt:lpstr>Advantages and Challenges 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20</cp:revision>
  <dcterms:created xsi:type="dcterms:W3CDTF">2026-09-23T18:38:11Z</dcterms:created>
  <dcterms:modified xsi:type="dcterms:W3CDTF">2026-09-26T11:32:11Z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