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66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576907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Physical Response (</a:t>
            </a:r>
            <a:r>
              <a:rPr lang="en-US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TPR)</a:t>
            </a:r>
            <a: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Developed by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Asher</a:t>
            </a: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relationship between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and physical movement</a:t>
            </a: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respond physically to commands given by the teacher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 comprehension is emphasized before speaking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Designed to reduce stress and make language learning more natural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Physical Response (TPR</a:t>
            </a:r>
            <a:b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Physical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873" y="1600200"/>
            <a:ext cx="5411448" cy="52578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to language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commands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Respond with physical actions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Gradually begin to speak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language through movement and experience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1" b="35781"/>
          <a:stretch>
            <a:fillRect/>
          </a:stretch>
        </p:blipFill>
        <p:spPr>
          <a:xfrm>
            <a:off x="6086007" y="1570219"/>
            <a:ext cx="4999576" cy="5287781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Goals </a:t>
            </a:r>
            <a:r>
              <a:rPr lang="en-US" b="1" i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TPR</a:t>
            </a:r>
            <a: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i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listening comprehension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spoken language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 vocabulary through actions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 anxiety and stress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confidence before speaking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Remember language through physical experience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Eventually begin speaking naturally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1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Principles of </a:t>
            </a:r>
            <a:r>
              <a:rPr lang="en-US" b="1" dirty="0" smtClean="0"/>
              <a:t>TPR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93" y="1600200"/>
            <a:ext cx="10772307" cy="45720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spoken language comes before speaking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can be learned through physical actions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teacher gives commands that students respond to physically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not be forced to speak before they are ready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should be enjoyable and low-stress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 should be connected with real actions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Repetition helps students remember language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gradually move from responding to commands to producing language themselves</a:t>
            </a:r>
          </a:p>
          <a:p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1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Teacher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clear commands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Demonstrates actions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gestures and physical movement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Introduces vocabulary gradually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Repeats commands when necessary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Observes students' comprehension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Creates a relaxed classroom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Eventually allows students to give commands to classmates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98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Students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carefully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Watch the teacher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Respond physically to commands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 actions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Demonstrate understanding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Gradually begin speaking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Eventually give commands to other students</a:t>
            </a:r>
          </a:p>
        </p:txBody>
      </p:sp>
    </p:spTree>
    <p:extLst>
      <p:ext uri="{BB962C8B-B14F-4D97-AF65-F5344CB8AC3E}">
        <p14:creationId xmlns:p14="http://schemas.microsoft.com/office/powerpoint/2010/main" val="34830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Techniques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commands: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teacher gives commands that require physical responses.</a:t>
            </a: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 reversal: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 eventually give commands to the teacher or classmates.</a:t>
            </a: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 sequences: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Several commands are combined into a sequence.</a:t>
            </a: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real objects: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Objects in the classroom are used to demonstrate meaning.</a:t>
            </a: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Imperative drills: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 practice vocabulary and grammar through commands.</a:t>
            </a: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Games: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Physical games make practice enjoyable.</a:t>
            </a: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Storytelling with actions: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 act out parts of a story as they listen.</a:t>
            </a: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26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and Challenges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listening comprehension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pressure on beginning learners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Makes learning active and enjoyable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Connects language with physical experience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students remember vocabulary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especially useful with beginners and children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 low-stress way to introduce language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difficult to teach abstract vocabulary through physical actions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activities may not suit every type of language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become repetitive if activities are not varied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management can be challenging with active groups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advanced learners may need additional methods for complex language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learners may feel uncomfortable with physical activities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7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59370"/>
            <a:ext cx="9982200" cy="52128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might learning a new word through physical action help students remember its meaning?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4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94</TotalTime>
  <Words>469</Words>
  <Application>Microsoft Office PowerPoint</Application>
  <PresentationFormat>Widescreen</PresentationFormat>
  <Paragraphs>77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Total Physical Response (TPR) </vt:lpstr>
      <vt:lpstr>Total Physical Response (TPR </vt:lpstr>
      <vt:lpstr>What Is Total Physical Response?</vt:lpstr>
      <vt:lpstr>Goals of TPR </vt:lpstr>
      <vt:lpstr>Principles of TPR</vt:lpstr>
      <vt:lpstr>The Role of the Teacher </vt:lpstr>
      <vt:lpstr>The Role of the Students </vt:lpstr>
      <vt:lpstr>Major Techniques </vt:lpstr>
      <vt:lpstr>Advantages and Challenges 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16</cp:revision>
  <dcterms:created xsi:type="dcterms:W3CDTF">2026-09-23T18:38:11Z</dcterms:created>
  <dcterms:modified xsi:type="dcterms:W3CDTF">2026-09-26T11:02:58Z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