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7"/>
  </p:notesMasterIdLst>
  <p:sldIdLst>
    <p:sldId id="358" r:id="rId4"/>
    <p:sldId id="355" r:id="rId5"/>
    <p:sldId id="347" r:id="rId6"/>
    <p:sldId id="298" r:id="rId7"/>
    <p:sldId id="307" r:id="rId8"/>
    <p:sldId id="308" r:id="rId9"/>
    <p:sldId id="313" r:id="rId10"/>
    <p:sldId id="323" r:id="rId11"/>
    <p:sldId id="317" r:id="rId12"/>
    <p:sldId id="335" r:id="rId13"/>
    <p:sldId id="315" r:id="rId14"/>
    <p:sldId id="359" r:id="rId15"/>
    <p:sldId id="34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52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450" y="7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xmlns="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xmlns="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xmlns="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xmlns="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xmlns="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xmlns="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xmlns="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xmlns="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xmlns="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xmlns="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xmlns="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xmlns="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xmlns="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xmlns="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xmlns="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xmlns="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xmlns="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xmlns="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xmlns="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xmlns="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xmlns="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/>
            <a:extLst>
              <a:ext uri="{FF2B5EF4-FFF2-40B4-BE49-F238E27FC236}">
                <a16:creationId xmlns:a16="http://schemas.microsoft.com/office/drawing/2014/main" xmlns="" id="{65EB7FFB-6FB1-480A-A898-65150C03087A}"/>
              </a:ext>
            </a:extLst>
          </p:cNvPr>
          <p:cNvSpPr txBox="1"/>
          <p:nvPr/>
        </p:nvSpPr>
        <p:spPr>
          <a:xfrm>
            <a:off x="-1414" y="6428908"/>
            <a:ext cx="121920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3B4C724-0776-4328-8F0A-B72DA1579537}"/>
              </a:ext>
            </a:extLst>
          </p:cNvPr>
          <p:cNvSpPr txBox="1"/>
          <p:nvPr/>
        </p:nvSpPr>
        <p:spPr>
          <a:xfrm>
            <a:off x="237506" y="5117244"/>
            <a:ext cx="12192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Linguistics/Fourth Grade</a:t>
            </a:r>
          </a:p>
          <a:p>
            <a:pPr algn="ctr"/>
            <a:r>
              <a:rPr lang="en-US" altLang="ko-KR" sz="2800" b="1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Assist.Inst.Reham.Abdul</a:t>
            </a:r>
            <a:r>
              <a:rPr lang="en-US" altLang="ko-K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-Kareem</a:t>
            </a:r>
            <a:endParaRPr lang="ko-KR" altLang="en-US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مربع نص 1"/>
          <p:cNvSpPr txBox="1"/>
          <p:nvPr/>
        </p:nvSpPr>
        <p:spPr>
          <a:xfrm>
            <a:off x="2339439" y="3876832"/>
            <a:ext cx="74422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University of </a:t>
            </a:r>
            <a:r>
              <a:rPr lang="en-US" sz="2400" b="1" dirty="0" err="1" smtClean="0">
                <a:solidFill>
                  <a:schemeClr val="bg1"/>
                </a:solidFill>
                <a:latin typeface="Arial Black" pitchFamily="34" charset="0"/>
              </a:rPr>
              <a:t>Diyala</a:t>
            </a:r>
            <a:endParaRPr lang="en-US" sz="24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College of Education for Humanities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 Department of English</a:t>
            </a: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4">
            <a:extLst>
              <a:ext uri="{FF2B5EF4-FFF2-40B4-BE49-F238E27FC236}">
                <a16:creationId xmlns:a16="http://schemas.microsoft.com/office/drawing/2014/main" xmlns="" id="{AA86AF38-A1B4-4568-9668-3015D44F843E}"/>
              </a:ext>
            </a:extLst>
          </p:cNvPr>
          <p:cNvSpPr/>
          <p:nvPr/>
        </p:nvSpPr>
        <p:spPr>
          <a:xfrm flipH="1">
            <a:off x="6400800" y="0"/>
            <a:ext cx="5791200" cy="6857999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xmlns="" id="{87D8D70F-9BD6-47BC-B1D7-FB4FA94199ED}"/>
              </a:ext>
            </a:extLst>
          </p:cNvPr>
          <p:cNvSpPr/>
          <p:nvPr/>
        </p:nvSpPr>
        <p:spPr>
          <a:xfrm flipH="1">
            <a:off x="6400800" y="2529841"/>
            <a:ext cx="5791200" cy="1798318"/>
          </a:xfrm>
          <a:prstGeom prst="homePlate">
            <a:avLst>
              <a:gd name="adj" fmla="val 2682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CF5BDA4-10C7-46A6-AC30-523A3FC438AC}"/>
              </a:ext>
            </a:extLst>
          </p:cNvPr>
          <p:cNvSpPr txBox="1"/>
          <p:nvPr/>
        </p:nvSpPr>
        <p:spPr>
          <a:xfrm>
            <a:off x="7219406" y="2454955"/>
            <a:ext cx="4743634" cy="16363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Arial Black" pitchFamily="34" charset="0"/>
                <a:ea typeface="Calibri"/>
                <a:cs typeface="Arial"/>
              </a:rPr>
              <a:t>Second Language Acquisition by George Yule</a:t>
            </a:r>
          </a:p>
          <a:p>
            <a:pPr marL="285750" marR="0" lvl="0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Arial" pitchFamily="34" charset="0"/>
              <a:buChar char="•"/>
              <a:tabLst>
                <a:tab pos="457200" algn="l"/>
              </a:tabLst>
            </a:pPr>
            <a:r>
              <a:rPr lang="en-US" sz="2000" dirty="0" smtClean="0">
                <a:latin typeface="Arial Black" pitchFamily="34" charset="0"/>
                <a:ea typeface="Calibri"/>
                <a:cs typeface="Arial"/>
              </a:rPr>
              <a:t>An </a:t>
            </a:r>
            <a:r>
              <a:rPr lang="en-US" sz="2000" dirty="0">
                <a:latin typeface="Arial Black" pitchFamily="34" charset="0"/>
                <a:ea typeface="Calibri"/>
                <a:cs typeface="Arial"/>
              </a:rPr>
              <a:t>Overview of Key Concepts and Theories</a:t>
            </a:r>
            <a:endParaRPr lang="en-US" sz="2000" dirty="0">
              <a:effectLst/>
              <a:latin typeface="Arial Black" pitchFamily="34" charset="0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549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92210B3-F1B1-46C9-A41F-536C198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xmlns="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b="1" dirty="0">
                <a:solidFill>
                  <a:schemeClr val="tx1"/>
                </a:solidFill>
              </a:rPr>
              <a:t>Introduction to Second Language Acquisition (SLA)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C61CFEA6-2769-41F9-AC8E-35E4F0132842}"/>
              </a:ext>
            </a:extLst>
          </p:cNvPr>
          <p:cNvSpPr/>
          <p:nvPr/>
        </p:nvSpPr>
        <p:spPr>
          <a:xfrm>
            <a:off x="5259977" y="544741"/>
            <a:ext cx="6392092" cy="576851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مربع نص 22"/>
          <p:cNvSpPr txBox="1"/>
          <p:nvPr/>
        </p:nvSpPr>
        <p:spPr>
          <a:xfrm>
            <a:off x="5712031" y="961901"/>
            <a:ext cx="5700156" cy="3180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000" b="1" dirty="0" smtClean="0">
                <a:latin typeface="Calibri"/>
                <a:ea typeface="Calibri"/>
                <a:cs typeface="Arial"/>
              </a:rPr>
              <a:t>Definition</a:t>
            </a:r>
            <a:r>
              <a:rPr lang="en-US" sz="2000" b="1" dirty="0">
                <a:latin typeface="Calibri"/>
                <a:ea typeface="Calibri"/>
                <a:cs typeface="Arial"/>
              </a:rPr>
              <a:t>:</a:t>
            </a:r>
            <a:r>
              <a:rPr lang="en-US" sz="2000" dirty="0">
                <a:latin typeface="Calibri"/>
                <a:ea typeface="Calibri"/>
                <a:cs typeface="Arial"/>
              </a:rPr>
              <a:t> SLA refers to the process by which people learn a second language, which is any language learned after the first (native) language.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000" b="1" dirty="0">
                <a:latin typeface="Calibri"/>
                <a:ea typeface="Calibri"/>
                <a:cs typeface="Arial"/>
              </a:rPr>
              <a:t>Importance:</a:t>
            </a:r>
            <a:r>
              <a:rPr lang="en-US" sz="2000" dirty="0">
                <a:latin typeface="Calibri"/>
                <a:ea typeface="Calibri"/>
                <a:cs typeface="Arial"/>
              </a:rPr>
              <a:t> It is a fundamental area of study in linguistics, psychology, and education.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000" b="1" dirty="0">
                <a:latin typeface="Calibri"/>
                <a:ea typeface="Calibri"/>
                <a:cs typeface="Arial"/>
              </a:rPr>
              <a:t>George Yule's Contribution:</a:t>
            </a:r>
            <a:r>
              <a:rPr lang="en-US" sz="2000" dirty="0">
                <a:latin typeface="Calibri"/>
                <a:ea typeface="Calibri"/>
                <a:cs typeface="Arial"/>
              </a:rPr>
              <a:t> In his work, George Yule explains SLA as a combination of various psychological, social, and linguistic factors.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51D2DDFE-F313-47E4-8845-E3E72ABA711D}"/>
              </a:ext>
            </a:extLst>
          </p:cNvPr>
          <p:cNvGrpSpPr/>
          <p:nvPr/>
        </p:nvGrpSpPr>
        <p:grpSpPr>
          <a:xfrm>
            <a:off x="1084860" y="36407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مربع نص 52"/>
          <p:cNvSpPr txBox="1"/>
          <p:nvPr/>
        </p:nvSpPr>
        <p:spPr>
          <a:xfrm>
            <a:off x="4168239" y="820594"/>
            <a:ext cx="7825839" cy="492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>
                <a:latin typeface="Calibri"/>
                <a:ea typeface="Calibri"/>
                <a:cs typeface="Arial"/>
              </a:rPr>
              <a:t>Key Concepts in Second Language Acquisition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 err="1">
                <a:latin typeface="Calibri"/>
                <a:ea typeface="Calibri"/>
                <a:cs typeface="Arial"/>
              </a:rPr>
              <a:t>Interlanguage</a:t>
            </a:r>
            <a:r>
              <a:rPr lang="en-US" sz="2400" b="1" dirty="0">
                <a:latin typeface="Calibri"/>
                <a:ea typeface="Calibri"/>
                <a:cs typeface="Arial"/>
              </a:rPr>
              <a:t>:</a:t>
            </a:r>
            <a:r>
              <a:rPr lang="en-US" sz="2400" dirty="0">
                <a:latin typeface="Calibri"/>
                <a:ea typeface="Calibri"/>
                <a:cs typeface="Arial"/>
              </a:rPr>
              <a:t> A transitional phase where learners develop a system between their native language and the target language.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>
                <a:latin typeface="Calibri"/>
                <a:ea typeface="Calibri"/>
                <a:cs typeface="Arial"/>
              </a:rPr>
              <a:t>Fossilization:</a:t>
            </a:r>
            <a:r>
              <a:rPr lang="en-US" sz="2400" dirty="0">
                <a:latin typeface="Calibri"/>
                <a:ea typeface="Calibri"/>
                <a:cs typeface="Arial"/>
              </a:rPr>
              <a:t> The process where errors in a second language become permanent and difficult to correct.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>
                <a:latin typeface="Calibri"/>
                <a:ea typeface="Calibri"/>
                <a:cs typeface="Arial"/>
              </a:rPr>
              <a:t>Transfer:</a:t>
            </a:r>
            <a:r>
              <a:rPr lang="en-US" sz="2400" dirty="0">
                <a:latin typeface="Calibri"/>
                <a:ea typeface="Calibri"/>
                <a:cs typeface="Arial"/>
              </a:rPr>
              <a:t> The influence of the learner's native language on the second language.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>
                <a:latin typeface="Calibri"/>
                <a:ea typeface="Calibri"/>
                <a:cs typeface="Arial"/>
              </a:rPr>
              <a:t>Critical Period Hypothesis:</a:t>
            </a:r>
            <a:r>
              <a:rPr lang="en-US" sz="2400" dirty="0">
                <a:latin typeface="Calibri"/>
                <a:ea typeface="Calibri"/>
                <a:cs typeface="Arial"/>
              </a:rPr>
              <a:t> The theory that language acquisition happens more easily at a young age.</a:t>
            </a:r>
            <a:endParaRPr lang="en-US" sz="2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2FEAB97-6EA9-4AEB-A858-F25017F238D0}"/>
              </a:ext>
            </a:extLst>
          </p:cNvPr>
          <p:cNvGrpSpPr/>
          <p:nvPr/>
        </p:nvGrpSpPr>
        <p:grpSpPr>
          <a:xfrm>
            <a:off x="8318535" y="3041015"/>
            <a:ext cx="1702073" cy="1699263"/>
            <a:chOff x="2025620" y="2995418"/>
            <a:chExt cx="1619359" cy="161668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5E77B2E0-E413-4920-B919-A3E75BCB030C}"/>
                </a:ext>
              </a:extLst>
            </p:cNvPr>
            <p:cNvSpPr txBox="1"/>
            <p:nvPr/>
          </p:nvSpPr>
          <p:spPr>
            <a:xfrm>
              <a:off x="2025620" y="2995418"/>
              <a:ext cx="782968" cy="78296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bg1"/>
                  </a:solidFill>
                  <a:cs typeface="Arial" pitchFamily="34" charset="0"/>
                </a:rPr>
                <a:t>S</a:t>
              </a:r>
              <a:endParaRPr lang="ko-KR" altLang="en-US" sz="4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DAA499A-1AA2-4F7A-BC21-C7CFE965EE63}"/>
                </a:ext>
              </a:extLst>
            </p:cNvPr>
            <p:cNvSpPr txBox="1"/>
            <p:nvPr/>
          </p:nvSpPr>
          <p:spPr>
            <a:xfrm>
              <a:off x="2862011" y="2995420"/>
              <a:ext cx="782968" cy="78296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bg1"/>
                  </a:solidFill>
                  <a:cs typeface="Arial" pitchFamily="34" charset="0"/>
                </a:rPr>
                <a:t>W</a:t>
              </a:r>
              <a:endParaRPr lang="ko-KR" altLang="en-US" sz="4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48190945-90A1-4599-B7DA-401DF6E6B5F1}"/>
                </a:ext>
              </a:extLst>
            </p:cNvPr>
            <p:cNvSpPr txBox="1"/>
            <p:nvPr/>
          </p:nvSpPr>
          <p:spPr>
            <a:xfrm>
              <a:off x="2025620" y="3829136"/>
              <a:ext cx="782968" cy="782969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bg1"/>
                  </a:solidFill>
                  <a:cs typeface="Arial" pitchFamily="34" charset="0"/>
                </a:rPr>
                <a:t>O</a:t>
              </a:r>
              <a:endParaRPr lang="ko-KR" altLang="en-US" sz="4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8D847BF2-5ED5-4BFF-AC83-7950CC6CFC05}"/>
                </a:ext>
              </a:extLst>
            </p:cNvPr>
            <p:cNvSpPr txBox="1"/>
            <p:nvPr/>
          </p:nvSpPr>
          <p:spPr>
            <a:xfrm>
              <a:off x="2862011" y="3829137"/>
              <a:ext cx="782968" cy="782969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bg1"/>
                  </a:solidFill>
                  <a:cs typeface="Arial" pitchFamily="34" charset="0"/>
                </a:rPr>
                <a:t>T</a:t>
              </a:r>
              <a:endParaRPr lang="ko-KR" altLang="en-US" sz="4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2439F32-FF00-4305-AD43-63CF0615D848}"/>
              </a:ext>
            </a:extLst>
          </p:cNvPr>
          <p:cNvGrpSpPr/>
          <p:nvPr/>
        </p:nvGrpSpPr>
        <p:grpSpPr>
          <a:xfrm>
            <a:off x="7132936" y="1854010"/>
            <a:ext cx="4073270" cy="4073272"/>
            <a:chOff x="2599143" y="1799507"/>
            <a:chExt cx="3875328" cy="3875330"/>
          </a:xfrm>
        </p:grpSpPr>
        <p:sp>
          <p:nvSpPr>
            <p:cNvPr id="10" name="Parallelogram 25">
              <a:extLst>
                <a:ext uri="{FF2B5EF4-FFF2-40B4-BE49-F238E27FC236}">
                  <a16:creationId xmlns:a16="http://schemas.microsoft.com/office/drawing/2014/main" xmlns="" id="{63137999-15EF-4C6C-A37D-9E60C6061E28}"/>
                </a:ext>
              </a:extLst>
            </p:cNvPr>
            <p:cNvSpPr/>
            <p:nvPr/>
          </p:nvSpPr>
          <p:spPr>
            <a:xfrm rot="16200000" flipH="1">
              <a:off x="1201479" y="3197173"/>
              <a:ext cx="3875328" cy="1080000"/>
            </a:xfrm>
            <a:custGeom>
              <a:avLst/>
              <a:gdLst/>
              <a:ahLst/>
              <a:cxnLst/>
              <a:rect l="l" t="t" r="r" b="b"/>
              <a:pathLst>
                <a:path w="3875328" h="1080000">
                  <a:moveTo>
                    <a:pt x="3875328" y="1080000"/>
                  </a:moveTo>
                  <a:lnTo>
                    <a:pt x="3875328" y="1070086"/>
                  </a:lnTo>
                  <a:lnTo>
                    <a:pt x="2805242" y="0"/>
                  </a:lnTo>
                  <a:lnTo>
                    <a:pt x="1070086" y="0"/>
                  </a:lnTo>
                  <a:lnTo>
                    <a:pt x="0" y="1070086"/>
                  </a:lnTo>
                  <a:lnTo>
                    <a:pt x="0" y="108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63500" dist="50800" dir="5400000" algn="ctr" rotWithShape="0">
                <a:schemeClr val="tx1"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1" name="Parallelogram 25">
              <a:extLst>
                <a:ext uri="{FF2B5EF4-FFF2-40B4-BE49-F238E27FC236}">
                  <a16:creationId xmlns:a16="http://schemas.microsoft.com/office/drawing/2014/main" xmlns="" id="{F0E04FE9-8D06-4147-8BBD-E87E5D6A3D2E}"/>
                </a:ext>
              </a:extLst>
            </p:cNvPr>
            <p:cNvSpPr/>
            <p:nvPr/>
          </p:nvSpPr>
          <p:spPr>
            <a:xfrm rot="10800000" flipH="1">
              <a:off x="2599143" y="4594836"/>
              <a:ext cx="3875328" cy="1080000"/>
            </a:xfrm>
            <a:custGeom>
              <a:avLst/>
              <a:gdLst/>
              <a:ahLst/>
              <a:cxnLst/>
              <a:rect l="l" t="t" r="r" b="b"/>
              <a:pathLst>
                <a:path w="3875328" h="1080000">
                  <a:moveTo>
                    <a:pt x="3875328" y="1080000"/>
                  </a:moveTo>
                  <a:lnTo>
                    <a:pt x="3875328" y="1070086"/>
                  </a:lnTo>
                  <a:lnTo>
                    <a:pt x="2805242" y="0"/>
                  </a:lnTo>
                  <a:lnTo>
                    <a:pt x="1070086" y="0"/>
                  </a:lnTo>
                  <a:lnTo>
                    <a:pt x="0" y="1070086"/>
                  </a:lnTo>
                  <a:lnTo>
                    <a:pt x="0" y="108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63500" dist="50800" dir="5400000" algn="ctr" rotWithShape="0">
                <a:schemeClr val="tx1"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12" name="Parallelogram 25">
              <a:extLst>
                <a:ext uri="{FF2B5EF4-FFF2-40B4-BE49-F238E27FC236}">
                  <a16:creationId xmlns:a16="http://schemas.microsoft.com/office/drawing/2014/main" xmlns="" id="{2056D180-072F-488C-BEA3-4CDE3ECD1875}"/>
                </a:ext>
              </a:extLst>
            </p:cNvPr>
            <p:cNvSpPr/>
            <p:nvPr/>
          </p:nvSpPr>
          <p:spPr>
            <a:xfrm rot="5400000" flipH="1">
              <a:off x="3996806" y="3197173"/>
              <a:ext cx="3875328" cy="1080000"/>
            </a:xfrm>
            <a:custGeom>
              <a:avLst/>
              <a:gdLst/>
              <a:ahLst/>
              <a:cxnLst/>
              <a:rect l="l" t="t" r="r" b="b"/>
              <a:pathLst>
                <a:path w="3875328" h="1080000">
                  <a:moveTo>
                    <a:pt x="3875328" y="1080000"/>
                  </a:moveTo>
                  <a:lnTo>
                    <a:pt x="3875328" y="1070086"/>
                  </a:lnTo>
                  <a:lnTo>
                    <a:pt x="2805242" y="0"/>
                  </a:lnTo>
                  <a:lnTo>
                    <a:pt x="1070086" y="0"/>
                  </a:lnTo>
                  <a:lnTo>
                    <a:pt x="0" y="1070086"/>
                  </a:lnTo>
                  <a:lnTo>
                    <a:pt x="0" y="108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49000"/>
                  </a:schemeClr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63500" dist="50800" dir="5400000" algn="ctr" rotWithShape="0">
                <a:schemeClr val="tx1"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3" name="Parallelogram 25">
              <a:extLst>
                <a:ext uri="{FF2B5EF4-FFF2-40B4-BE49-F238E27FC236}">
                  <a16:creationId xmlns:a16="http://schemas.microsoft.com/office/drawing/2014/main" xmlns="" id="{D7E6DA2E-AD81-48E1-AA52-D929A386CE72}"/>
                </a:ext>
              </a:extLst>
            </p:cNvPr>
            <p:cNvSpPr/>
            <p:nvPr/>
          </p:nvSpPr>
          <p:spPr>
            <a:xfrm flipH="1">
              <a:off x="3678188" y="1799507"/>
              <a:ext cx="2796283" cy="1080000"/>
            </a:xfrm>
            <a:custGeom>
              <a:avLst/>
              <a:gdLst/>
              <a:ahLst/>
              <a:cxnLst/>
              <a:rect l="l" t="t" r="r" b="b"/>
              <a:pathLst>
                <a:path w="2796283" h="1080000">
                  <a:moveTo>
                    <a:pt x="2796283" y="0"/>
                  </a:moveTo>
                  <a:lnTo>
                    <a:pt x="1070086" y="0"/>
                  </a:lnTo>
                  <a:lnTo>
                    <a:pt x="0" y="1070086"/>
                  </a:lnTo>
                  <a:lnTo>
                    <a:pt x="0" y="1080000"/>
                  </a:lnTo>
                  <a:lnTo>
                    <a:pt x="2796283" y="108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63500" dist="50800" dir="5400000" algn="ctr" rotWithShape="0">
                <a:schemeClr val="tx1">
                  <a:alpha val="2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xmlns="" id="{52A83E2B-942E-4106-A502-A8967763171C}"/>
              </a:ext>
            </a:extLst>
          </p:cNvPr>
          <p:cNvSpPr/>
          <p:nvPr/>
        </p:nvSpPr>
        <p:spPr>
          <a:xfrm>
            <a:off x="8436596" y="2245210"/>
            <a:ext cx="2050200" cy="27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/>
              <a:t>STRENGTHS</a:t>
            </a:r>
            <a:endParaRPr lang="ko-KR" altLang="en-US" sz="1400" b="1" dirty="0"/>
          </a:p>
        </p:txBody>
      </p: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xmlns="" id="{E6E373B2-FB67-4A3E-A62D-7E2771B0D79C}"/>
              </a:ext>
            </a:extLst>
          </p:cNvPr>
          <p:cNvSpPr/>
          <p:nvPr/>
        </p:nvSpPr>
        <p:spPr>
          <a:xfrm rot="5400000">
            <a:off x="6695479" y="3587101"/>
            <a:ext cx="2029640" cy="27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/>
              <a:t>THREATS</a:t>
            </a:r>
            <a:endParaRPr lang="ko-KR" altLang="en-US" sz="1400" b="1" dirty="0"/>
          </a:p>
        </p:txBody>
      </p:sp>
      <p:sp>
        <p:nvSpPr>
          <p:cNvPr id="16" name="Rounded Rectangle 16">
            <a:extLst>
              <a:ext uri="{FF2B5EF4-FFF2-40B4-BE49-F238E27FC236}">
                <a16:creationId xmlns:a16="http://schemas.microsoft.com/office/drawing/2014/main" xmlns="" id="{B21F3CFF-F1CD-448A-87E2-EDF9B72F59AA}"/>
              </a:ext>
            </a:extLst>
          </p:cNvPr>
          <p:cNvSpPr/>
          <p:nvPr/>
        </p:nvSpPr>
        <p:spPr>
          <a:xfrm rot="5400000">
            <a:off x="9644634" y="4040284"/>
            <a:ext cx="2029640" cy="27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/>
              <a:t>WEAKNESS</a:t>
            </a:r>
            <a:endParaRPr lang="ko-KR" altLang="en-US" sz="1400" b="1" dirty="0"/>
          </a:p>
        </p:txBody>
      </p:sp>
      <p:sp>
        <p:nvSpPr>
          <p:cNvPr id="17" name="Rounded Rectangle 17">
            <a:extLst>
              <a:ext uri="{FF2B5EF4-FFF2-40B4-BE49-F238E27FC236}">
                <a16:creationId xmlns:a16="http://schemas.microsoft.com/office/drawing/2014/main" xmlns="" id="{CA9149D0-2005-4305-AC7E-6EB089900820}"/>
              </a:ext>
            </a:extLst>
          </p:cNvPr>
          <p:cNvSpPr/>
          <p:nvPr/>
        </p:nvSpPr>
        <p:spPr>
          <a:xfrm>
            <a:off x="7870803" y="5241640"/>
            <a:ext cx="2225456" cy="27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/>
              <a:t>OPPORTUNITIES</a:t>
            </a:r>
            <a:endParaRPr lang="ko-KR" altLang="en-US" sz="1400" b="1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3EE03CC5-4538-4F3E-9E18-6519BA52D883}"/>
              </a:ext>
            </a:extLst>
          </p:cNvPr>
          <p:cNvGrpSpPr/>
          <p:nvPr/>
        </p:nvGrpSpPr>
        <p:grpSpPr>
          <a:xfrm>
            <a:off x="920803" y="2026937"/>
            <a:ext cx="2540244" cy="553999"/>
            <a:chOff x="6210998" y="1433695"/>
            <a:chExt cx="2229890" cy="39412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945021D-923B-4B10-A291-170997A0C96D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E98DCC28-3EB4-4E72-8EA9-D8D525299378}"/>
                </a:ext>
              </a:extLst>
            </p:cNvPr>
            <p:cNvSpPr txBox="1"/>
            <p:nvPr/>
          </p:nvSpPr>
          <p:spPr>
            <a:xfrm>
              <a:off x="6210998" y="1630759"/>
              <a:ext cx="222988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1266083B-5F10-4B64-9E71-CAF7C1A45694}"/>
              </a:ext>
            </a:extLst>
          </p:cNvPr>
          <p:cNvGrpSpPr/>
          <p:nvPr/>
        </p:nvGrpSpPr>
        <p:grpSpPr>
          <a:xfrm>
            <a:off x="4118670" y="2026937"/>
            <a:ext cx="2540244" cy="553999"/>
            <a:chOff x="6210998" y="1433695"/>
            <a:chExt cx="2229890" cy="39412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16EE1810-8C53-4A10-9171-4AA003DA5196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D189C1AC-F9A4-430F-AAC3-27CDADF2A236}"/>
                </a:ext>
              </a:extLst>
            </p:cNvPr>
            <p:cNvSpPr txBox="1"/>
            <p:nvPr/>
          </p:nvSpPr>
          <p:spPr>
            <a:xfrm>
              <a:off x="6210998" y="1630759"/>
              <a:ext cx="222988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6BB1A6B0-0862-4A74-A213-3C767491C303}"/>
              </a:ext>
            </a:extLst>
          </p:cNvPr>
          <p:cNvGrpSpPr/>
          <p:nvPr/>
        </p:nvGrpSpPr>
        <p:grpSpPr>
          <a:xfrm>
            <a:off x="920803" y="4377177"/>
            <a:ext cx="2540244" cy="553999"/>
            <a:chOff x="6210998" y="1433695"/>
            <a:chExt cx="2229890" cy="39412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72856894-EA3E-4DEA-844D-B2E95F9A0E8F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BE2C0A6C-3EC7-469D-BD5F-6657D36D4094}"/>
                </a:ext>
              </a:extLst>
            </p:cNvPr>
            <p:cNvSpPr txBox="1"/>
            <p:nvPr/>
          </p:nvSpPr>
          <p:spPr>
            <a:xfrm>
              <a:off x="6210998" y="1630759"/>
              <a:ext cx="222988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E12DE376-0C2F-4DFA-B021-B05C6569AF8D}"/>
              </a:ext>
            </a:extLst>
          </p:cNvPr>
          <p:cNvGrpSpPr/>
          <p:nvPr/>
        </p:nvGrpSpPr>
        <p:grpSpPr>
          <a:xfrm>
            <a:off x="4118670" y="4377177"/>
            <a:ext cx="2540244" cy="553999"/>
            <a:chOff x="6210998" y="1433695"/>
            <a:chExt cx="2229890" cy="39412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257626D0-B4B4-48A9-9A96-08ACD7BAEAD8}"/>
                </a:ext>
              </a:extLst>
            </p:cNvPr>
            <p:cNvSpPr txBox="1"/>
            <p:nvPr/>
          </p:nvSpPr>
          <p:spPr>
            <a:xfrm>
              <a:off x="6210999" y="1433695"/>
              <a:ext cx="2229889" cy="197064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5DA95810-5FC3-4883-9633-FFDDADB65900}"/>
                </a:ext>
              </a:extLst>
            </p:cNvPr>
            <p:cNvSpPr txBox="1"/>
            <p:nvPr/>
          </p:nvSpPr>
          <p:spPr>
            <a:xfrm>
              <a:off x="6210998" y="1630759"/>
              <a:ext cx="2229889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000" dirty="0"/>
              <a:t>Stages of Second Language Acquisition (SLA)</a:t>
            </a:r>
          </a:p>
        </p:txBody>
      </p:sp>
      <p:sp>
        <p:nvSpPr>
          <p:cNvPr id="31" name="مستطيل 30"/>
          <p:cNvSpPr/>
          <p:nvPr/>
        </p:nvSpPr>
        <p:spPr>
          <a:xfrm>
            <a:off x="712518" y="2496080"/>
            <a:ext cx="28382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/>
              <a:t>Pre-production Stage (Silent Period</a:t>
            </a:r>
            <a:r>
              <a:rPr lang="en-US" sz="1400" b="1" dirty="0" smtClean="0"/>
              <a:t>):</a:t>
            </a:r>
            <a:endParaRPr lang="en-US" sz="1400" b="1" dirty="0"/>
          </a:p>
          <a:p>
            <a:pPr lvl="0"/>
            <a:r>
              <a:rPr lang="en-US" sz="1400" dirty="0" smtClean="0"/>
              <a:t>Learners </a:t>
            </a:r>
            <a:r>
              <a:rPr lang="en-US" sz="1400" dirty="0"/>
              <a:t>understand but do not speak </a:t>
            </a:r>
            <a:r>
              <a:rPr lang="en-US" sz="1400" dirty="0" smtClean="0"/>
              <a:t>much.</a:t>
            </a:r>
            <a:endParaRPr lang="en-US" sz="1400" dirty="0"/>
          </a:p>
        </p:txBody>
      </p:sp>
      <p:sp>
        <p:nvSpPr>
          <p:cNvPr id="32" name="مستطيل 31"/>
          <p:cNvSpPr/>
          <p:nvPr/>
        </p:nvSpPr>
        <p:spPr>
          <a:xfrm>
            <a:off x="3871356" y="2522994"/>
            <a:ext cx="30163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Early </a:t>
            </a:r>
            <a:r>
              <a:rPr lang="en-US" sz="1400" b="1" dirty="0"/>
              <a:t>Production:</a:t>
            </a:r>
          </a:p>
          <a:p>
            <a:endParaRPr lang="en-US" sz="1400" dirty="0" smtClean="0"/>
          </a:p>
          <a:p>
            <a:r>
              <a:rPr lang="en-US" sz="1400" dirty="0" smtClean="0"/>
              <a:t>Limited </a:t>
            </a:r>
            <a:r>
              <a:rPr lang="en-US" sz="1400" dirty="0"/>
              <a:t>speech, simple </a:t>
            </a:r>
            <a:r>
              <a:rPr lang="en-US" sz="1400" dirty="0" smtClean="0"/>
              <a:t>sentences.</a:t>
            </a:r>
            <a:endParaRPr lang="en-US" sz="1400" dirty="0"/>
          </a:p>
        </p:txBody>
      </p:sp>
      <p:sp>
        <p:nvSpPr>
          <p:cNvPr id="33" name="مستطيل 32"/>
          <p:cNvSpPr/>
          <p:nvPr/>
        </p:nvSpPr>
        <p:spPr>
          <a:xfrm>
            <a:off x="712518" y="4941556"/>
            <a:ext cx="27485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Speech </a:t>
            </a:r>
            <a:r>
              <a:rPr lang="en-US" sz="1400" b="1" dirty="0"/>
              <a:t>Emergence:</a:t>
            </a:r>
          </a:p>
          <a:p>
            <a:r>
              <a:rPr lang="en-US" sz="1400" dirty="0" smtClean="0"/>
              <a:t>Learners </a:t>
            </a:r>
            <a:r>
              <a:rPr lang="en-US" sz="1400" dirty="0"/>
              <a:t>begin forming more complex </a:t>
            </a:r>
            <a:r>
              <a:rPr lang="en-US" sz="1400" dirty="0" smtClean="0"/>
              <a:t>sentences.</a:t>
            </a:r>
            <a:endParaRPr lang="en-US" sz="1400" dirty="0"/>
          </a:p>
        </p:txBody>
      </p:sp>
      <p:sp>
        <p:nvSpPr>
          <p:cNvPr id="34" name="مستطيل 33"/>
          <p:cNvSpPr/>
          <p:nvPr/>
        </p:nvSpPr>
        <p:spPr>
          <a:xfrm>
            <a:off x="3871355" y="4799190"/>
            <a:ext cx="34200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Intermediate</a:t>
            </a:r>
            <a:r>
              <a:rPr lang="en-US" sz="1400" dirty="0" smtClean="0"/>
              <a:t> </a:t>
            </a:r>
            <a:r>
              <a:rPr lang="en-US" sz="1400" b="1" dirty="0"/>
              <a:t>Fluency:</a:t>
            </a:r>
          </a:p>
          <a:p>
            <a:r>
              <a:rPr lang="en-US" sz="1400" dirty="0" smtClean="0"/>
              <a:t>Learners </a:t>
            </a:r>
            <a:r>
              <a:rPr lang="en-US" sz="1400" dirty="0"/>
              <a:t>can communicate fluently but may still make </a:t>
            </a:r>
            <a:r>
              <a:rPr lang="en-US" sz="1400" dirty="0" smtClean="0"/>
              <a:t>mistakes.</a:t>
            </a:r>
            <a:endParaRPr lang="en-US" sz="1400" dirty="0"/>
          </a:p>
          <a:p>
            <a:r>
              <a:rPr lang="en-US" sz="1400" b="1" dirty="0" smtClean="0"/>
              <a:t>Advanced </a:t>
            </a:r>
            <a:r>
              <a:rPr lang="en-US" sz="1400" b="1" dirty="0"/>
              <a:t>Fluency:</a:t>
            </a:r>
          </a:p>
          <a:p>
            <a:r>
              <a:rPr lang="en-US" sz="1400" dirty="0" smtClean="0"/>
              <a:t>Learners </a:t>
            </a:r>
            <a:r>
              <a:rPr lang="en-US" sz="1400" dirty="0"/>
              <a:t>speak almost like native </a:t>
            </a:r>
            <a:r>
              <a:rPr lang="en-US" sz="1400" dirty="0" smtClean="0"/>
              <a:t>speakers.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3369A1E6-53AC-4D69-A32A-D88D6966F854}"/>
              </a:ext>
            </a:extLst>
          </p:cNvPr>
          <p:cNvSpPr/>
          <p:nvPr/>
        </p:nvSpPr>
        <p:spPr>
          <a:xfrm flipH="1">
            <a:off x="0" y="0"/>
            <a:ext cx="7684347" cy="6848498"/>
          </a:xfrm>
          <a:custGeom>
            <a:avLst/>
            <a:gdLst>
              <a:gd name="connsiteX0" fmla="*/ 6779054 w 7684347"/>
              <a:gd name="connsiteY0" fmla="*/ 0 h 6848498"/>
              <a:gd name="connsiteX1" fmla="*/ 7684347 w 7684347"/>
              <a:gd name="connsiteY1" fmla="*/ 0 h 6848498"/>
              <a:gd name="connsiteX2" fmla="*/ 7684347 w 7684347"/>
              <a:gd name="connsiteY2" fmla="*/ 906661 h 6848498"/>
              <a:gd name="connsiteX3" fmla="*/ 1802760 w 7684347"/>
              <a:gd name="connsiteY3" fmla="*/ 6848498 h 6848498"/>
              <a:gd name="connsiteX4" fmla="*/ 0 w 7684347"/>
              <a:gd name="connsiteY4" fmla="*/ 6848498 h 684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4347" h="6848498">
                <a:moveTo>
                  <a:pt x="6779054" y="0"/>
                </a:moveTo>
                <a:lnTo>
                  <a:pt x="7684347" y="0"/>
                </a:lnTo>
                <a:lnTo>
                  <a:pt x="7684347" y="906661"/>
                </a:lnTo>
                <a:lnTo>
                  <a:pt x="1802760" y="6848498"/>
                </a:lnTo>
                <a:lnTo>
                  <a:pt x="0" y="684849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5F9DC74-0C9D-4CC5-82AC-7C73FC111C01}"/>
              </a:ext>
            </a:extLst>
          </p:cNvPr>
          <p:cNvSpPr txBox="1"/>
          <p:nvPr/>
        </p:nvSpPr>
        <p:spPr>
          <a:xfrm flipH="1">
            <a:off x="678647" y="516211"/>
            <a:ext cx="573402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cs typeface="Arial" pitchFamily="34" charset="0"/>
              </a:rPr>
              <a:t>Types of Learners in SLA</a:t>
            </a:r>
            <a:endParaRPr lang="ko-KR" altLang="en-US" sz="2800" b="1" dirty="0"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5FA7721-060B-4D35-93B3-42751B8F5D5A}"/>
              </a:ext>
            </a:extLst>
          </p:cNvPr>
          <p:cNvSpPr txBox="1"/>
          <p:nvPr/>
        </p:nvSpPr>
        <p:spPr>
          <a:xfrm flipH="1">
            <a:off x="4393868" y="1190005"/>
            <a:ext cx="7315200" cy="4787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 smtClean="0">
                <a:latin typeface="Calibri"/>
                <a:ea typeface="Calibri"/>
                <a:cs typeface="Arial"/>
              </a:rPr>
              <a:t>Child: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2400" dirty="0">
                <a:latin typeface="Calibri"/>
                <a:ea typeface="Calibri"/>
                <a:cs typeface="Times New Roman"/>
              </a:rPr>
              <a:t>Faster learning and better pronunciation.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2400" dirty="0">
                <a:latin typeface="Calibri"/>
                <a:ea typeface="Calibri"/>
                <a:cs typeface="Times New Roman"/>
              </a:rPr>
              <a:t>Often acquire language through immersion.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 smtClean="0">
                <a:latin typeface="Calibri"/>
                <a:ea typeface="Calibri"/>
                <a:cs typeface="Arial"/>
              </a:rPr>
              <a:t>Adult: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2400" dirty="0">
                <a:latin typeface="Calibri"/>
                <a:ea typeface="Calibri"/>
                <a:cs typeface="Times New Roman"/>
              </a:rPr>
              <a:t>May face challenges such as accent and grammar difficulties.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2400" dirty="0">
                <a:latin typeface="Calibri"/>
                <a:ea typeface="Calibri"/>
                <a:cs typeface="Times New Roman"/>
              </a:rPr>
              <a:t>More conscious of the learning process.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en-US" sz="2400" b="1" dirty="0" smtClean="0">
                <a:latin typeface="Calibri"/>
                <a:ea typeface="Calibri"/>
                <a:cs typeface="Arial"/>
              </a:rPr>
              <a:t>Bilingual: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buFont typeface="Courier New"/>
              <a:buChar char="o"/>
              <a:tabLst>
                <a:tab pos="914400" algn="l"/>
              </a:tabLst>
            </a:pPr>
            <a:r>
              <a:rPr lang="en-US" sz="2400" dirty="0">
                <a:latin typeface="Calibri"/>
                <a:ea typeface="Calibri"/>
                <a:cs typeface="Times New Roman"/>
              </a:rPr>
              <a:t>Can often transfer skills between languages.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10">
            <a:extLst>
              <a:ext uri="{FF2B5EF4-FFF2-40B4-BE49-F238E27FC236}">
                <a16:creationId xmlns:a16="http://schemas.microsoft.com/office/drawing/2014/main" xmlns="" id="{295F325F-0AEA-4191-8FC9-3B4D40D2C5CE}"/>
              </a:ext>
            </a:extLst>
          </p:cNvPr>
          <p:cNvGrpSpPr/>
          <p:nvPr/>
        </p:nvGrpSpPr>
        <p:grpSpPr>
          <a:xfrm>
            <a:off x="658306" y="2947454"/>
            <a:ext cx="6050348" cy="3515232"/>
            <a:chOff x="635000" y="1382713"/>
            <a:chExt cx="7869238" cy="45720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1EE41FCE-333C-4917-B691-5B05E063F8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xmlns="" id="{4B5C5F2A-7161-44E0-9C06-59F876215C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xmlns="" id="{154B8395-6C71-45A1-BD3C-2BEC167869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xmlns="" id="{2C0304FF-6876-4A04-AEAE-8C081CD91B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7511CB1E-0C42-43C0-A2DD-92CF46929330}"/>
              </a:ext>
            </a:extLst>
          </p:cNvPr>
          <p:cNvSpPr/>
          <p:nvPr/>
        </p:nvSpPr>
        <p:spPr>
          <a:xfrm>
            <a:off x="10050998" y="2607414"/>
            <a:ext cx="716484" cy="716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EA00BC6-2DAF-4BF3-AF0E-C36710609EBA}"/>
              </a:ext>
            </a:extLst>
          </p:cNvPr>
          <p:cNvSpPr txBox="1"/>
          <p:nvPr/>
        </p:nvSpPr>
        <p:spPr>
          <a:xfrm>
            <a:off x="9780028" y="3580107"/>
            <a:ext cx="125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1B91B6D-3CF8-4142-B6C6-289DA2BB0E88}"/>
              </a:ext>
            </a:extLst>
          </p:cNvPr>
          <p:cNvSpPr txBox="1"/>
          <p:nvPr/>
        </p:nvSpPr>
        <p:spPr>
          <a:xfrm>
            <a:off x="9780028" y="4507051"/>
            <a:ext cx="125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828CAFF-82FE-463D-843A-8B0CD32F8410}"/>
              </a:ext>
            </a:extLst>
          </p:cNvPr>
          <p:cNvSpPr txBox="1"/>
          <p:nvPr/>
        </p:nvSpPr>
        <p:spPr>
          <a:xfrm>
            <a:off x="9780028" y="5433995"/>
            <a:ext cx="1258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30B72B6E-43DA-4517-A098-CB185F3BF5D6}"/>
              </a:ext>
            </a:extLst>
          </p:cNvPr>
          <p:cNvGrpSpPr/>
          <p:nvPr/>
        </p:nvGrpSpPr>
        <p:grpSpPr>
          <a:xfrm>
            <a:off x="10179412" y="2654946"/>
            <a:ext cx="459656" cy="545864"/>
            <a:chOff x="3790950" y="1741170"/>
            <a:chExt cx="2447925" cy="2907029"/>
          </a:xfrm>
        </p:grpSpPr>
        <p:grpSp>
          <p:nvGrpSpPr>
            <p:cNvPr id="24" name="Graphic 3">
              <a:extLst>
                <a:ext uri="{FF2B5EF4-FFF2-40B4-BE49-F238E27FC236}">
                  <a16:creationId xmlns:a16="http://schemas.microsoft.com/office/drawing/2014/main" xmlns="" id="{72A31D79-CF9E-4418-859E-3B8112CD516F}"/>
                </a:ext>
              </a:extLst>
            </p:cNvPr>
            <p:cNvGrpSpPr/>
            <p:nvPr/>
          </p:nvGrpSpPr>
          <p:grpSpPr>
            <a:xfrm>
              <a:off x="4295774" y="1741170"/>
              <a:ext cx="1457326" cy="1156846"/>
              <a:chOff x="5172075" y="2695575"/>
              <a:chExt cx="1847850" cy="1466850"/>
            </a:xfrm>
            <a:solidFill>
              <a:schemeClr val="accent1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xmlns="" id="{426AAB96-9761-4562-8642-E64CEE4894A6}"/>
                  </a:ext>
                </a:extLst>
              </p:cNvPr>
              <p:cNvSpPr/>
              <p:nvPr/>
            </p:nvSpPr>
            <p:spPr>
              <a:xfrm>
                <a:off x="6072664" y="3246076"/>
                <a:ext cx="952500" cy="819150"/>
              </a:xfrm>
              <a:custGeom>
                <a:avLst/>
                <a:gdLst>
                  <a:gd name="connsiteX0" fmla="*/ 20479 w 952500"/>
                  <a:gd name="connsiteY0" fmla="*/ 778237 h 819150"/>
                  <a:gd name="connsiteX1" fmla="*/ 30004 w 952500"/>
                  <a:gd name="connsiteY1" fmla="*/ 753472 h 819150"/>
                  <a:gd name="connsiteX2" fmla="*/ 58579 w 952500"/>
                  <a:gd name="connsiteY2" fmla="*/ 683939 h 819150"/>
                  <a:gd name="connsiteX3" fmla="*/ 107156 w 952500"/>
                  <a:gd name="connsiteY3" fmla="*/ 578212 h 819150"/>
                  <a:gd name="connsiteX4" fmla="*/ 139541 w 952500"/>
                  <a:gd name="connsiteY4" fmla="*/ 513442 h 819150"/>
                  <a:gd name="connsiteX5" fmla="*/ 177641 w 952500"/>
                  <a:gd name="connsiteY5" fmla="*/ 442957 h 819150"/>
                  <a:gd name="connsiteX6" fmla="*/ 274796 w 952500"/>
                  <a:gd name="connsiteY6" fmla="*/ 289604 h 819150"/>
                  <a:gd name="connsiteX7" fmla="*/ 410051 w 952500"/>
                  <a:gd name="connsiteY7" fmla="*/ 131489 h 819150"/>
                  <a:gd name="connsiteX8" fmla="*/ 502444 w 952500"/>
                  <a:gd name="connsiteY8" fmla="*/ 59099 h 819150"/>
                  <a:gd name="connsiteX9" fmla="*/ 559594 w 952500"/>
                  <a:gd name="connsiteY9" fmla="*/ 29572 h 819150"/>
                  <a:gd name="connsiteX10" fmla="*/ 626269 w 952500"/>
                  <a:gd name="connsiteY10" fmla="*/ 10522 h 819150"/>
                  <a:gd name="connsiteX11" fmla="*/ 700564 w 952500"/>
                  <a:gd name="connsiteY11" fmla="*/ 9569 h 819150"/>
                  <a:gd name="connsiteX12" fmla="*/ 772954 w 952500"/>
                  <a:gd name="connsiteY12" fmla="*/ 32429 h 819150"/>
                  <a:gd name="connsiteX13" fmla="*/ 832961 w 952500"/>
                  <a:gd name="connsiteY13" fmla="*/ 72434 h 819150"/>
                  <a:gd name="connsiteX14" fmla="*/ 845344 w 952500"/>
                  <a:gd name="connsiteY14" fmla="*/ 83864 h 819150"/>
                  <a:gd name="connsiteX15" fmla="*/ 852011 w 952500"/>
                  <a:gd name="connsiteY15" fmla="*/ 89579 h 819150"/>
                  <a:gd name="connsiteX16" fmla="*/ 854869 w 952500"/>
                  <a:gd name="connsiteY16" fmla="*/ 92437 h 819150"/>
                  <a:gd name="connsiteX17" fmla="*/ 855821 w 952500"/>
                  <a:gd name="connsiteY17" fmla="*/ 93389 h 819150"/>
                  <a:gd name="connsiteX18" fmla="*/ 857726 w 952500"/>
                  <a:gd name="connsiteY18" fmla="*/ 96247 h 819150"/>
                  <a:gd name="connsiteX19" fmla="*/ 867251 w 952500"/>
                  <a:gd name="connsiteY19" fmla="*/ 105772 h 819150"/>
                  <a:gd name="connsiteX20" fmla="*/ 878681 w 952500"/>
                  <a:gd name="connsiteY20" fmla="*/ 119107 h 819150"/>
                  <a:gd name="connsiteX21" fmla="*/ 899636 w 952500"/>
                  <a:gd name="connsiteY21" fmla="*/ 146729 h 819150"/>
                  <a:gd name="connsiteX22" fmla="*/ 917734 w 952500"/>
                  <a:gd name="connsiteY22" fmla="*/ 177209 h 819150"/>
                  <a:gd name="connsiteX23" fmla="*/ 943451 w 952500"/>
                  <a:gd name="connsiteY23" fmla="*/ 245789 h 819150"/>
                  <a:gd name="connsiteX24" fmla="*/ 947261 w 952500"/>
                  <a:gd name="connsiteY24" fmla="*/ 321989 h 819150"/>
                  <a:gd name="connsiteX25" fmla="*/ 929164 w 952500"/>
                  <a:gd name="connsiteY25" fmla="*/ 392474 h 819150"/>
                  <a:gd name="connsiteX26" fmla="*/ 856774 w 952500"/>
                  <a:gd name="connsiteY26" fmla="*/ 500107 h 819150"/>
                  <a:gd name="connsiteX27" fmla="*/ 769144 w 952500"/>
                  <a:gd name="connsiteY27" fmla="*/ 576307 h 819150"/>
                  <a:gd name="connsiteX28" fmla="*/ 678656 w 952500"/>
                  <a:gd name="connsiteY28" fmla="*/ 634409 h 819150"/>
                  <a:gd name="connsiteX29" fmla="*/ 589121 w 952500"/>
                  <a:gd name="connsiteY29" fmla="*/ 681082 h 819150"/>
                  <a:gd name="connsiteX30" fmla="*/ 419576 w 952500"/>
                  <a:gd name="connsiteY30" fmla="*/ 748709 h 819150"/>
                  <a:gd name="connsiteX31" fmla="*/ 271939 w 952500"/>
                  <a:gd name="connsiteY31" fmla="*/ 790619 h 819150"/>
                  <a:gd name="connsiteX32" fmla="*/ 155734 w 952500"/>
                  <a:gd name="connsiteY32" fmla="*/ 813479 h 819150"/>
                  <a:gd name="connsiteX33" fmla="*/ 78581 w 952500"/>
                  <a:gd name="connsiteY33" fmla="*/ 821099 h 819150"/>
                  <a:gd name="connsiteX34" fmla="*/ 57626 w 952500"/>
                  <a:gd name="connsiteY34" fmla="*/ 821099 h 819150"/>
                  <a:gd name="connsiteX35" fmla="*/ 7144 w 952500"/>
                  <a:gd name="connsiteY35" fmla="*/ 820147 h 819150"/>
                  <a:gd name="connsiteX36" fmla="*/ 20479 w 952500"/>
                  <a:gd name="connsiteY36" fmla="*/ 778237 h 819150"/>
                  <a:gd name="connsiteX37" fmla="*/ 109061 w 952500"/>
                  <a:gd name="connsiteY37" fmla="*/ 745852 h 819150"/>
                  <a:gd name="connsiteX38" fmla="*/ 138589 w 952500"/>
                  <a:gd name="connsiteY38" fmla="*/ 738232 h 819150"/>
                  <a:gd name="connsiteX39" fmla="*/ 245269 w 952500"/>
                  <a:gd name="connsiteY39" fmla="*/ 703942 h 819150"/>
                  <a:gd name="connsiteX40" fmla="*/ 380524 w 952500"/>
                  <a:gd name="connsiteY40" fmla="*/ 649649 h 819150"/>
                  <a:gd name="connsiteX41" fmla="*/ 533876 w 952500"/>
                  <a:gd name="connsiteY41" fmla="*/ 574402 h 819150"/>
                  <a:gd name="connsiteX42" fmla="*/ 689134 w 952500"/>
                  <a:gd name="connsiteY42" fmla="*/ 473437 h 819150"/>
                  <a:gd name="connsiteX43" fmla="*/ 755809 w 952500"/>
                  <a:gd name="connsiteY43" fmla="*/ 410572 h 819150"/>
                  <a:gd name="connsiteX44" fmla="*/ 799624 w 952500"/>
                  <a:gd name="connsiteY44" fmla="*/ 341039 h 819150"/>
                  <a:gd name="connsiteX45" fmla="*/ 805339 w 952500"/>
                  <a:gd name="connsiteY45" fmla="*/ 275317 h 819150"/>
                  <a:gd name="connsiteX46" fmla="*/ 792956 w 952500"/>
                  <a:gd name="connsiteY46" fmla="*/ 242932 h 819150"/>
                  <a:gd name="connsiteX47" fmla="*/ 782479 w 952500"/>
                  <a:gd name="connsiteY47" fmla="*/ 225787 h 819150"/>
                  <a:gd name="connsiteX48" fmla="*/ 770096 w 952500"/>
                  <a:gd name="connsiteY48" fmla="*/ 209594 h 819150"/>
                  <a:gd name="connsiteX49" fmla="*/ 763429 w 952500"/>
                  <a:gd name="connsiteY49" fmla="*/ 201974 h 819150"/>
                  <a:gd name="connsiteX50" fmla="*/ 753904 w 952500"/>
                  <a:gd name="connsiteY50" fmla="*/ 192449 h 819150"/>
                  <a:gd name="connsiteX51" fmla="*/ 739616 w 952500"/>
                  <a:gd name="connsiteY51" fmla="*/ 178162 h 819150"/>
                  <a:gd name="connsiteX52" fmla="*/ 709136 w 952500"/>
                  <a:gd name="connsiteY52" fmla="*/ 157207 h 819150"/>
                  <a:gd name="connsiteX53" fmla="*/ 678656 w 952500"/>
                  <a:gd name="connsiteY53" fmla="*/ 147682 h 819150"/>
                  <a:gd name="connsiteX54" fmla="*/ 645319 w 952500"/>
                  <a:gd name="connsiteY54" fmla="*/ 147682 h 819150"/>
                  <a:gd name="connsiteX55" fmla="*/ 609124 w 952500"/>
                  <a:gd name="connsiteY55" fmla="*/ 157207 h 819150"/>
                  <a:gd name="connsiteX56" fmla="*/ 571024 w 952500"/>
                  <a:gd name="connsiteY56" fmla="*/ 175304 h 819150"/>
                  <a:gd name="connsiteX57" fmla="*/ 497681 w 952500"/>
                  <a:gd name="connsiteY57" fmla="*/ 228644 h 819150"/>
                  <a:gd name="connsiteX58" fmla="*/ 370046 w 952500"/>
                  <a:gd name="connsiteY58" fmla="*/ 362947 h 819150"/>
                  <a:gd name="connsiteX59" fmla="*/ 267176 w 952500"/>
                  <a:gd name="connsiteY59" fmla="*/ 500107 h 819150"/>
                  <a:gd name="connsiteX60" fmla="*/ 185261 w 952500"/>
                  <a:gd name="connsiteY60" fmla="*/ 622027 h 819150"/>
                  <a:gd name="connsiteX61" fmla="*/ 125254 w 952500"/>
                  <a:gd name="connsiteY61" fmla="*/ 718229 h 819150"/>
                  <a:gd name="connsiteX62" fmla="*/ 109061 w 952500"/>
                  <a:gd name="connsiteY62" fmla="*/ 745852 h 8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952500" h="819150">
                    <a:moveTo>
                      <a:pt x="20479" y="778237"/>
                    </a:moveTo>
                    <a:cubicBezTo>
                      <a:pt x="20479" y="778237"/>
                      <a:pt x="23336" y="769664"/>
                      <a:pt x="30004" y="753472"/>
                    </a:cubicBezTo>
                    <a:cubicBezTo>
                      <a:pt x="36671" y="737279"/>
                      <a:pt x="45244" y="713467"/>
                      <a:pt x="58579" y="683939"/>
                    </a:cubicBezTo>
                    <a:cubicBezTo>
                      <a:pt x="70961" y="654412"/>
                      <a:pt x="87154" y="618217"/>
                      <a:pt x="107156" y="578212"/>
                    </a:cubicBezTo>
                    <a:cubicBezTo>
                      <a:pt x="116681" y="558209"/>
                      <a:pt x="128111" y="536302"/>
                      <a:pt x="139541" y="513442"/>
                    </a:cubicBezTo>
                    <a:cubicBezTo>
                      <a:pt x="150971" y="490582"/>
                      <a:pt x="164306" y="467722"/>
                      <a:pt x="177641" y="442957"/>
                    </a:cubicBezTo>
                    <a:cubicBezTo>
                      <a:pt x="205264" y="394379"/>
                      <a:pt x="237649" y="342944"/>
                      <a:pt x="274796" y="289604"/>
                    </a:cubicBezTo>
                    <a:cubicBezTo>
                      <a:pt x="312896" y="237217"/>
                      <a:pt x="355759" y="182924"/>
                      <a:pt x="410051" y="131489"/>
                    </a:cubicBezTo>
                    <a:cubicBezTo>
                      <a:pt x="436721" y="105772"/>
                      <a:pt x="467201" y="81007"/>
                      <a:pt x="502444" y="59099"/>
                    </a:cubicBezTo>
                    <a:cubicBezTo>
                      <a:pt x="519589" y="48622"/>
                      <a:pt x="538639" y="38144"/>
                      <a:pt x="559594" y="29572"/>
                    </a:cubicBezTo>
                    <a:cubicBezTo>
                      <a:pt x="580549" y="20999"/>
                      <a:pt x="602456" y="14332"/>
                      <a:pt x="626269" y="10522"/>
                    </a:cubicBezTo>
                    <a:cubicBezTo>
                      <a:pt x="650081" y="6712"/>
                      <a:pt x="675799" y="5759"/>
                      <a:pt x="700564" y="9569"/>
                    </a:cubicBezTo>
                    <a:cubicBezTo>
                      <a:pt x="725329" y="13379"/>
                      <a:pt x="750094" y="20999"/>
                      <a:pt x="772954" y="32429"/>
                    </a:cubicBezTo>
                    <a:cubicBezTo>
                      <a:pt x="794861" y="43859"/>
                      <a:pt x="814864" y="57194"/>
                      <a:pt x="832961" y="72434"/>
                    </a:cubicBezTo>
                    <a:cubicBezTo>
                      <a:pt x="837724" y="76244"/>
                      <a:pt x="841534" y="80054"/>
                      <a:pt x="845344" y="83864"/>
                    </a:cubicBezTo>
                    <a:lnTo>
                      <a:pt x="852011" y="89579"/>
                    </a:lnTo>
                    <a:lnTo>
                      <a:pt x="854869" y="92437"/>
                    </a:lnTo>
                    <a:lnTo>
                      <a:pt x="855821" y="93389"/>
                    </a:lnTo>
                    <a:lnTo>
                      <a:pt x="857726" y="96247"/>
                    </a:lnTo>
                    <a:lnTo>
                      <a:pt x="867251" y="105772"/>
                    </a:lnTo>
                    <a:cubicBezTo>
                      <a:pt x="870109" y="109582"/>
                      <a:pt x="874871" y="114344"/>
                      <a:pt x="878681" y="119107"/>
                    </a:cubicBezTo>
                    <a:cubicBezTo>
                      <a:pt x="886301" y="128632"/>
                      <a:pt x="892969" y="137204"/>
                      <a:pt x="899636" y="146729"/>
                    </a:cubicBezTo>
                    <a:cubicBezTo>
                      <a:pt x="905351" y="156254"/>
                      <a:pt x="912019" y="165779"/>
                      <a:pt x="917734" y="177209"/>
                    </a:cubicBezTo>
                    <a:cubicBezTo>
                      <a:pt x="929164" y="198164"/>
                      <a:pt x="937736" y="221024"/>
                      <a:pt x="943451" y="245789"/>
                    </a:cubicBezTo>
                    <a:cubicBezTo>
                      <a:pt x="948214" y="270554"/>
                      <a:pt x="950119" y="296272"/>
                      <a:pt x="947261" y="321989"/>
                    </a:cubicBezTo>
                    <a:cubicBezTo>
                      <a:pt x="944404" y="346754"/>
                      <a:pt x="937736" y="371519"/>
                      <a:pt x="929164" y="392474"/>
                    </a:cubicBezTo>
                    <a:cubicBezTo>
                      <a:pt x="911066" y="436289"/>
                      <a:pt x="884396" y="470579"/>
                      <a:pt x="856774" y="500107"/>
                    </a:cubicBezTo>
                    <a:cubicBezTo>
                      <a:pt x="829151" y="529634"/>
                      <a:pt x="799624" y="554399"/>
                      <a:pt x="769144" y="576307"/>
                    </a:cubicBezTo>
                    <a:cubicBezTo>
                      <a:pt x="739616" y="598214"/>
                      <a:pt x="709136" y="617264"/>
                      <a:pt x="678656" y="634409"/>
                    </a:cubicBezTo>
                    <a:cubicBezTo>
                      <a:pt x="648176" y="651554"/>
                      <a:pt x="618649" y="666794"/>
                      <a:pt x="589121" y="681082"/>
                    </a:cubicBezTo>
                    <a:cubicBezTo>
                      <a:pt x="530066" y="708704"/>
                      <a:pt x="472916" y="730612"/>
                      <a:pt x="419576" y="748709"/>
                    </a:cubicBezTo>
                    <a:cubicBezTo>
                      <a:pt x="366236" y="766807"/>
                      <a:pt x="316706" y="780142"/>
                      <a:pt x="271939" y="790619"/>
                    </a:cubicBezTo>
                    <a:cubicBezTo>
                      <a:pt x="228124" y="801097"/>
                      <a:pt x="188119" y="807764"/>
                      <a:pt x="155734" y="813479"/>
                    </a:cubicBezTo>
                    <a:cubicBezTo>
                      <a:pt x="123349" y="818242"/>
                      <a:pt x="96679" y="820147"/>
                      <a:pt x="78581" y="821099"/>
                    </a:cubicBezTo>
                    <a:cubicBezTo>
                      <a:pt x="69056" y="821099"/>
                      <a:pt x="62389" y="821099"/>
                      <a:pt x="57626" y="821099"/>
                    </a:cubicBezTo>
                    <a:lnTo>
                      <a:pt x="7144" y="820147"/>
                    </a:lnTo>
                    <a:lnTo>
                      <a:pt x="20479" y="778237"/>
                    </a:lnTo>
                    <a:close/>
                    <a:moveTo>
                      <a:pt x="109061" y="745852"/>
                    </a:moveTo>
                    <a:cubicBezTo>
                      <a:pt x="117634" y="743947"/>
                      <a:pt x="128111" y="741089"/>
                      <a:pt x="138589" y="738232"/>
                    </a:cubicBezTo>
                    <a:cubicBezTo>
                      <a:pt x="168116" y="729659"/>
                      <a:pt x="204311" y="718229"/>
                      <a:pt x="245269" y="703942"/>
                    </a:cubicBezTo>
                    <a:cubicBezTo>
                      <a:pt x="286226" y="689654"/>
                      <a:pt x="331946" y="671557"/>
                      <a:pt x="380524" y="649649"/>
                    </a:cubicBezTo>
                    <a:cubicBezTo>
                      <a:pt x="429101" y="628694"/>
                      <a:pt x="481489" y="603929"/>
                      <a:pt x="533876" y="574402"/>
                    </a:cubicBezTo>
                    <a:cubicBezTo>
                      <a:pt x="586264" y="545827"/>
                      <a:pt x="639604" y="512489"/>
                      <a:pt x="689134" y="473437"/>
                    </a:cubicBezTo>
                    <a:cubicBezTo>
                      <a:pt x="712946" y="453434"/>
                      <a:pt x="736759" y="432479"/>
                      <a:pt x="755809" y="410572"/>
                    </a:cubicBezTo>
                    <a:cubicBezTo>
                      <a:pt x="775811" y="388664"/>
                      <a:pt x="791051" y="363899"/>
                      <a:pt x="799624" y="341039"/>
                    </a:cubicBezTo>
                    <a:cubicBezTo>
                      <a:pt x="808196" y="318179"/>
                      <a:pt x="810101" y="297224"/>
                      <a:pt x="805339" y="275317"/>
                    </a:cubicBezTo>
                    <a:cubicBezTo>
                      <a:pt x="803434" y="264839"/>
                      <a:pt x="798671" y="253409"/>
                      <a:pt x="792956" y="242932"/>
                    </a:cubicBezTo>
                    <a:cubicBezTo>
                      <a:pt x="790099" y="237217"/>
                      <a:pt x="786289" y="231502"/>
                      <a:pt x="782479" y="225787"/>
                    </a:cubicBezTo>
                    <a:cubicBezTo>
                      <a:pt x="778669" y="220072"/>
                      <a:pt x="773906" y="214357"/>
                      <a:pt x="770096" y="209594"/>
                    </a:cubicBezTo>
                    <a:cubicBezTo>
                      <a:pt x="768191" y="206737"/>
                      <a:pt x="766286" y="204832"/>
                      <a:pt x="763429" y="201974"/>
                    </a:cubicBezTo>
                    <a:lnTo>
                      <a:pt x="753904" y="192449"/>
                    </a:lnTo>
                    <a:cubicBezTo>
                      <a:pt x="750094" y="187687"/>
                      <a:pt x="744379" y="182924"/>
                      <a:pt x="739616" y="178162"/>
                    </a:cubicBezTo>
                    <a:cubicBezTo>
                      <a:pt x="729139" y="169589"/>
                      <a:pt x="719614" y="162922"/>
                      <a:pt x="709136" y="157207"/>
                    </a:cubicBezTo>
                    <a:cubicBezTo>
                      <a:pt x="698659" y="152444"/>
                      <a:pt x="689134" y="148634"/>
                      <a:pt x="678656" y="147682"/>
                    </a:cubicBezTo>
                    <a:cubicBezTo>
                      <a:pt x="668179" y="145777"/>
                      <a:pt x="657701" y="145777"/>
                      <a:pt x="645319" y="147682"/>
                    </a:cubicBezTo>
                    <a:cubicBezTo>
                      <a:pt x="633889" y="149587"/>
                      <a:pt x="621506" y="152444"/>
                      <a:pt x="609124" y="157207"/>
                    </a:cubicBezTo>
                    <a:cubicBezTo>
                      <a:pt x="596741" y="161969"/>
                      <a:pt x="584359" y="168637"/>
                      <a:pt x="571024" y="175304"/>
                    </a:cubicBezTo>
                    <a:cubicBezTo>
                      <a:pt x="545306" y="189592"/>
                      <a:pt x="521494" y="208642"/>
                      <a:pt x="497681" y="228644"/>
                    </a:cubicBezTo>
                    <a:cubicBezTo>
                      <a:pt x="451009" y="269602"/>
                      <a:pt x="408146" y="316274"/>
                      <a:pt x="370046" y="362947"/>
                    </a:cubicBezTo>
                    <a:cubicBezTo>
                      <a:pt x="331946" y="409619"/>
                      <a:pt x="297656" y="456292"/>
                      <a:pt x="267176" y="500107"/>
                    </a:cubicBezTo>
                    <a:cubicBezTo>
                      <a:pt x="236696" y="543922"/>
                      <a:pt x="209074" y="584879"/>
                      <a:pt x="185261" y="622027"/>
                    </a:cubicBezTo>
                    <a:cubicBezTo>
                      <a:pt x="161449" y="659174"/>
                      <a:pt x="141446" y="691559"/>
                      <a:pt x="125254" y="718229"/>
                    </a:cubicBezTo>
                    <a:cubicBezTo>
                      <a:pt x="120491" y="728707"/>
                      <a:pt x="114776" y="737279"/>
                      <a:pt x="109061" y="74585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xmlns="" id="{941F415B-509A-4CBF-AB84-EEC64EFAA2BA}"/>
                  </a:ext>
                </a:extLst>
              </p:cNvPr>
              <p:cNvSpPr/>
              <p:nvPr/>
            </p:nvSpPr>
            <p:spPr>
              <a:xfrm>
                <a:off x="5165276" y="3246076"/>
                <a:ext cx="952500" cy="819150"/>
              </a:xfrm>
              <a:custGeom>
                <a:avLst/>
                <a:gdLst>
                  <a:gd name="connsiteX0" fmla="*/ 844047 w 952500"/>
                  <a:gd name="connsiteY0" fmla="*/ 745852 h 819150"/>
                  <a:gd name="connsiteX1" fmla="*/ 826902 w 952500"/>
                  <a:gd name="connsiteY1" fmla="*/ 718229 h 819150"/>
                  <a:gd name="connsiteX2" fmla="*/ 766894 w 952500"/>
                  <a:gd name="connsiteY2" fmla="*/ 622027 h 819150"/>
                  <a:gd name="connsiteX3" fmla="*/ 684979 w 952500"/>
                  <a:gd name="connsiteY3" fmla="*/ 500107 h 819150"/>
                  <a:gd name="connsiteX4" fmla="*/ 582109 w 952500"/>
                  <a:gd name="connsiteY4" fmla="*/ 362947 h 819150"/>
                  <a:gd name="connsiteX5" fmla="*/ 454474 w 952500"/>
                  <a:gd name="connsiteY5" fmla="*/ 228644 h 819150"/>
                  <a:gd name="connsiteX6" fmla="*/ 381132 w 952500"/>
                  <a:gd name="connsiteY6" fmla="*/ 175304 h 819150"/>
                  <a:gd name="connsiteX7" fmla="*/ 343032 w 952500"/>
                  <a:gd name="connsiteY7" fmla="*/ 157207 h 819150"/>
                  <a:gd name="connsiteX8" fmla="*/ 306837 w 952500"/>
                  <a:gd name="connsiteY8" fmla="*/ 147682 h 819150"/>
                  <a:gd name="connsiteX9" fmla="*/ 273499 w 952500"/>
                  <a:gd name="connsiteY9" fmla="*/ 147682 h 819150"/>
                  <a:gd name="connsiteX10" fmla="*/ 243019 w 952500"/>
                  <a:gd name="connsiteY10" fmla="*/ 157207 h 819150"/>
                  <a:gd name="connsiteX11" fmla="*/ 212539 w 952500"/>
                  <a:gd name="connsiteY11" fmla="*/ 178162 h 819150"/>
                  <a:gd name="connsiteX12" fmla="*/ 198252 w 952500"/>
                  <a:gd name="connsiteY12" fmla="*/ 192449 h 819150"/>
                  <a:gd name="connsiteX13" fmla="*/ 188727 w 952500"/>
                  <a:gd name="connsiteY13" fmla="*/ 201974 h 819150"/>
                  <a:gd name="connsiteX14" fmla="*/ 182059 w 952500"/>
                  <a:gd name="connsiteY14" fmla="*/ 209594 h 819150"/>
                  <a:gd name="connsiteX15" fmla="*/ 169677 w 952500"/>
                  <a:gd name="connsiteY15" fmla="*/ 225787 h 819150"/>
                  <a:gd name="connsiteX16" fmla="*/ 159199 w 952500"/>
                  <a:gd name="connsiteY16" fmla="*/ 242932 h 819150"/>
                  <a:gd name="connsiteX17" fmla="*/ 146817 w 952500"/>
                  <a:gd name="connsiteY17" fmla="*/ 275317 h 819150"/>
                  <a:gd name="connsiteX18" fmla="*/ 152532 w 952500"/>
                  <a:gd name="connsiteY18" fmla="*/ 341039 h 819150"/>
                  <a:gd name="connsiteX19" fmla="*/ 196347 w 952500"/>
                  <a:gd name="connsiteY19" fmla="*/ 410572 h 819150"/>
                  <a:gd name="connsiteX20" fmla="*/ 263022 w 952500"/>
                  <a:gd name="connsiteY20" fmla="*/ 473437 h 819150"/>
                  <a:gd name="connsiteX21" fmla="*/ 418279 w 952500"/>
                  <a:gd name="connsiteY21" fmla="*/ 574402 h 819150"/>
                  <a:gd name="connsiteX22" fmla="*/ 571632 w 952500"/>
                  <a:gd name="connsiteY22" fmla="*/ 649649 h 819150"/>
                  <a:gd name="connsiteX23" fmla="*/ 706887 w 952500"/>
                  <a:gd name="connsiteY23" fmla="*/ 703942 h 819150"/>
                  <a:gd name="connsiteX24" fmla="*/ 813567 w 952500"/>
                  <a:gd name="connsiteY24" fmla="*/ 738232 h 819150"/>
                  <a:gd name="connsiteX25" fmla="*/ 844047 w 952500"/>
                  <a:gd name="connsiteY25" fmla="*/ 745852 h 819150"/>
                  <a:gd name="connsiteX26" fmla="*/ 904054 w 952500"/>
                  <a:gd name="connsiteY26" fmla="*/ 820147 h 819150"/>
                  <a:gd name="connsiteX27" fmla="*/ 896434 w 952500"/>
                  <a:gd name="connsiteY27" fmla="*/ 820147 h 819150"/>
                  <a:gd name="connsiteX28" fmla="*/ 875479 w 952500"/>
                  <a:gd name="connsiteY28" fmla="*/ 820147 h 819150"/>
                  <a:gd name="connsiteX29" fmla="*/ 798327 w 952500"/>
                  <a:gd name="connsiteY29" fmla="*/ 812527 h 819150"/>
                  <a:gd name="connsiteX30" fmla="*/ 682122 w 952500"/>
                  <a:gd name="connsiteY30" fmla="*/ 789667 h 819150"/>
                  <a:gd name="connsiteX31" fmla="*/ 534484 w 952500"/>
                  <a:gd name="connsiteY31" fmla="*/ 747757 h 819150"/>
                  <a:gd name="connsiteX32" fmla="*/ 364939 w 952500"/>
                  <a:gd name="connsiteY32" fmla="*/ 680129 h 819150"/>
                  <a:gd name="connsiteX33" fmla="*/ 275404 w 952500"/>
                  <a:gd name="connsiteY33" fmla="*/ 633457 h 819150"/>
                  <a:gd name="connsiteX34" fmla="*/ 184917 w 952500"/>
                  <a:gd name="connsiteY34" fmla="*/ 575354 h 819150"/>
                  <a:gd name="connsiteX35" fmla="*/ 97287 w 952500"/>
                  <a:gd name="connsiteY35" fmla="*/ 499154 h 819150"/>
                  <a:gd name="connsiteX36" fmla="*/ 26802 w 952500"/>
                  <a:gd name="connsiteY36" fmla="*/ 392474 h 819150"/>
                  <a:gd name="connsiteX37" fmla="*/ 8704 w 952500"/>
                  <a:gd name="connsiteY37" fmla="*/ 321989 h 819150"/>
                  <a:gd name="connsiteX38" fmla="*/ 12514 w 952500"/>
                  <a:gd name="connsiteY38" fmla="*/ 245789 h 819150"/>
                  <a:gd name="connsiteX39" fmla="*/ 38232 w 952500"/>
                  <a:gd name="connsiteY39" fmla="*/ 177209 h 819150"/>
                  <a:gd name="connsiteX40" fmla="*/ 56329 w 952500"/>
                  <a:gd name="connsiteY40" fmla="*/ 146729 h 819150"/>
                  <a:gd name="connsiteX41" fmla="*/ 77284 w 952500"/>
                  <a:gd name="connsiteY41" fmla="*/ 119107 h 819150"/>
                  <a:gd name="connsiteX42" fmla="*/ 88714 w 952500"/>
                  <a:gd name="connsiteY42" fmla="*/ 105772 h 819150"/>
                  <a:gd name="connsiteX43" fmla="*/ 98239 w 952500"/>
                  <a:gd name="connsiteY43" fmla="*/ 96247 h 819150"/>
                  <a:gd name="connsiteX44" fmla="*/ 100144 w 952500"/>
                  <a:gd name="connsiteY44" fmla="*/ 93389 h 819150"/>
                  <a:gd name="connsiteX45" fmla="*/ 101097 w 952500"/>
                  <a:gd name="connsiteY45" fmla="*/ 92437 h 819150"/>
                  <a:gd name="connsiteX46" fmla="*/ 103954 w 952500"/>
                  <a:gd name="connsiteY46" fmla="*/ 89579 h 819150"/>
                  <a:gd name="connsiteX47" fmla="*/ 110622 w 952500"/>
                  <a:gd name="connsiteY47" fmla="*/ 83864 h 819150"/>
                  <a:gd name="connsiteX48" fmla="*/ 123004 w 952500"/>
                  <a:gd name="connsiteY48" fmla="*/ 72434 h 819150"/>
                  <a:gd name="connsiteX49" fmla="*/ 183012 w 952500"/>
                  <a:gd name="connsiteY49" fmla="*/ 32429 h 819150"/>
                  <a:gd name="connsiteX50" fmla="*/ 255402 w 952500"/>
                  <a:gd name="connsiteY50" fmla="*/ 9569 h 819150"/>
                  <a:gd name="connsiteX51" fmla="*/ 329697 w 952500"/>
                  <a:gd name="connsiteY51" fmla="*/ 10522 h 819150"/>
                  <a:gd name="connsiteX52" fmla="*/ 396372 w 952500"/>
                  <a:gd name="connsiteY52" fmla="*/ 29572 h 819150"/>
                  <a:gd name="connsiteX53" fmla="*/ 453522 w 952500"/>
                  <a:gd name="connsiteY53" fmla="*/ 59099 h 819150"/>
                  <a:gd name="connsiteX54" fmla="*/ 545914 w 952500"/>
                  <a:gd name="connsiteY54" fmla="*/ 131489 h 819150"/>
                  <a:gd name="connsiteX55" fmla="*/ 681169 w 952500"/>
                  <a:gd name="connsiteY55" fmla="*/ 289604 h 819150"/>
                  <a:gd name="connsiteX56" fmla="*/ 778324 w 952500"/>
                  <a:gd name="connsiteY56" fmla="*/ 442957 h 819150"/>
                  <a:gd name="connsiteX57" fmla="*/ 816424 w 952500"/>
                  <a:gd name="connsiteY57" fmla="*/ 513442 h 819150"/>
                  <a:gd name="connsiteX58" fmla="*/ 848809 w 952500"/>
                  <a:gd name="connsiteY58" fmla="*/ 578212 h 819150"/>
                  <a:gd name="connsiteX59" fmla="*/ 897387 w 952500"/>
                  <a:gd name="connsiteY59" fmla="*/ 683939 h 819150"/>
                  <a:gd name="connsiteX60" fmla="*/ 925962 w 952500"/>
                  <a:gd name="connsiteY60" fmla="*/ 753472 h 819150"/>
                  <a:gd name="connsiteX61" fmla="*/ 949774 w 952500"/>
                  <a:gd name="connsiteY61" fmla="*/ 821099 h 819150"/>
                  <a:gd name="connsiteX62" fmla="*/ 904054 w 952500"/>
                  <a:gd name="connsiteY62" fmla="*/ 820147 h 8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952500" h="819150">
                    <a:moveTo>
                      <a:pt x="844047" y="745852"/>
                    </a:moveTo>
                    <a:cubicBezTo>
                      <a:pt x="839284" y="737279"/>
                      <a:pt x="833569" y="727754"/>
                      <a:pt x="826902" y="718229"/>
                    </a:cubicBezTo>
                    <a:cubicBezTo>
                      <a:pt x="810709" y="691559"/>
                      <a:pt x="789754" y="659174"/>
                      <a:pt x="766894" y="622027"/>
                    </a:cubicBezTo>
                    <a:cubicBezTo>
                      <a:pt x="743082" y="584879"/>
                      <a:pt x="715459" y="543922"/>
                      <a:pt x="684979" y="500107"/>
                    </a:cubicBezTo>
                    <a:cubicBezTo>
                      <a:pt x="654499" y="456292"/>
                      <a:pt x="620209" y="409619"/>
                      <a:pt x="582109" y="362947"/>
                    </a:cubicBezTo>
                    <a:cubicBezTo>
                      <a:pt x="544009" y="316274"/>
                      <a:pt x="502099" y="269602"/>
                      <a:pt x="454474" y="228644"/>
                    </a:cubicBezTo>
                    <a:cubicBezTo>
                      <a:pt x="430662" y="208642"/>
                      <a:pt x="406849" y="189592"/>
                      <a:pt x="381132" y="175304"/>
                    </a:cubicBezTo>
                    <a:cubicBezTo>
                      <a:pt x="368749" y="167684"/>
                      <a:pt x="355414" y="161969"/>
                      <a:pt x="343032" y="157207"/>
                    </a:cubicBezTo>
                    <a:cubicBezTo>
                      <a:pt x="330649" y="152444"/>
                      <a:pt x="318267" y="149587"/>
                      <a:pt x="306837" y="147682"/>
                    </a:cubicBezTo>
                    <a:cubicBezTo>
                      <a:pt x="295407" y="145777"/>
                      <a:pt x="283977" y="145777"/>
                      <a:pt x="273499" y="147682"/>
                    </a:cubicBezTo>
                    <a:cubicBezTo>
                      <a:pt x="263022" y="149587"/>
                      <a:pt x="252544" y="152444"/>
                      <a:pt x="243019" y="157207"/>
                    </a:cubicBezTo>
                    <a:cubicBezTo>
                      <a:pt x="232542" y="162922"/>
                      <a:pt x="223017" y="169589"/>
                      <a:pt x="212539" y="178162"/>
                    </a:cubicBezTo>
                    <a:cubicBezTo>
                      <a:pt x="207777" y="182924"/>
                      <a:pt x="202062" y="187687"/>
                      <a:pt x="198252" y="192449"/>
                    </a:cubicBezTo>
                    <a:lnTo>
                      <a:pt x="188727" y="201974"/>
                    </a:lnTo>
                    <a:cubicBezTo>
                      <a:pt x="185869" y="204832"/>
                      <a:pt x="184917" y="206737"/>
                      <a:pt x="182059" y="209594"/>
                    </a:cubicBezTo>
                    <a:cubicBezTo>
                      <a:pt x="178249" y="214357"/>
                      <a:pt x="173487" y="220072"/>
                      <a:pt x="169677" y="225787"/>
                    </a:cubicBezTo>
                    <a:cubicBezTo>
                      <a:pt x="165867" y="231502"/>
                      <a:pt x="162057" y="237217"/>
                      <a:pt x="159199" y="242932"/>
                    </a:cubicBezTo>
                    <a:cubicBezTo>
                      <a:pt x="153484" y="254362"/>
                      <a:pt x="148722" y="264839"/>
                      <a:pt x="146817" y="275317"/>
                    </a:cubicBezTo>
                    <a:cubicBezTo>
                      <a:pt x="142054" y="296272"/>
                      <a:pt x="143959" y="317227"/>
                      <a:pt x="152532" y="341039"/>
                    </a:cubicBezTo>
                    <a:cubicBezTo>
                      <a:pt x="162057" y="363899"/>
                      <a:pt x="177297" y="387712"/>
                      <a:pt x="196347" y="410572"/>
                    </a:cubicBezTo>
                    <a:cubicBezTo>
                      <a:pt x="216349" y="432479"/>
                      <a:pt x="239209" y="454387"/>
                      <a:pt x="263022" y="473437"/>
                    </a:cubicBezTo>
                    <a:cubicBezTo>
                      <a:pt x="311599" y="512489"/>
                      <a:pt x="365892" y="545827"/>
                      <a:pt x="418279" y="574402"/>
                    </a:cubicBezTo>
                    <a:cubicBezTo>
                      <a:pt x="470667" y="602977"/>
                      <a:pt x="523054" y="627742"/>
                      <a:pt x="571632" y="649649"/>
                    </a:cubicBezTo>
                    <a:cubicBezTo>
                      <a:pt x="620209" y="670604"/>
                      <a:pt x="665929" y="688702"/>
                      <a:pt x="706887" y="703942"/>
                    </a:cubicBezTo>
                    <a:cubicBezTo>
                      <a:pt x="747844" y="718229"/>
                      <a:pt x="783087" y="730612"/>
                      <a:pt x="813567" y="738232"/>
                    </a:cubicBezTo>
                    <a:cubicBezTo>
                      <a:pt x="824997" y="742042"/>
                      <a:pt x="835474" y="743947"/>
                      <a:pt x="844047" y="745852"/>
                    </a:cubicBezTo>
                    <a:close/>
                    <a:moveTo>
                      <a:pt x="904054" y="820147"/>
                    </a:moveTo>
                    <a:cubicBezTo>
                      <a:pt x="904054" y="820147"/>
                      <a:pt x="901197" y="820147"/>
                      <a:pt x="896434" y="820147"/>
                    </a:cubicBezTo>
                    <a:cubicBezTo>
                      <a:pt x="891672" y="820147"/>
                      <a:pt x="885004" y="820147"/>
                      <a:pt x="875479" y="820147"/>
                    </a:cubicBezTo>
                    <a:cubicBezTo>
                      <a:pt x="857382" y="819194"/>
                      <a:pt x="830712" y="817289"/>
                      <a:pt x="798327" y="812527"/>
                    </a:cubicBezTo>
                    <a:cubicBezTo>
                      <a:pt x="765942" y="807764"/>
                      <a:pt x="725937" y="801097"/>
                      <a:pt x="682122" y="789667"/>
                    </a:cubicBezTo>
                    <a:cubicBezTo>
                      <a:pt x="637354" y="779189"/>
                      <a:pt x="587824" y="765854"/>
                      <a:pt x="534484" y="747757"/>
                    </a:cubicBezTo>
                    <a:cubicBezTo>
                      <a:pt x="481144" y="729659"/>
                      <a:pt x="423994" y="707752"/>
                      <a:pt x="364939" y="680129"/>
                    </a:cubicBezTo>
                    <a:cubicBezTo>
                      <a:pt x="335412" y="666794"/>
                      <a:pt x="305884" y="650602"/>
                      <a:pt x="275404" y="633457"/>
                    </a:cubicBezTo>
                    <a:cubicBezTo>
                      <a:pt x="244924" y="616312"/>
                      <a:pt x="214444" y="597262"/>
                      <a:pt x="184917" y="575354"/>
                    </a:cubicBezTo>
                    <a:cubicBezTo>
                      <a:pt x="155389" y="553447"/>
                      <a:pt x="124909" y="528682"/>
                      <a:pt x="97287" y="499154"/>
                    </a:cubicBezTo>
                    <a:cubicBezTo>
                      <a:pt x="71569" y="471532"/>
                      <a:pt x="44899" y="436289"/>
                      <a:pt x="26802" y="392474"/>
                    </a:cubicBezTo>
                    <a:cubicBezTo>
                      <a:pt x="18229" y="370567"/>
                      <a:pt x="11562" y="346754"/>
                      <a:pt x="8704" y="321989"/>
                    </a:cubicBezTo>
                    <a:cubicBezTo>
                      <a:pt x="5847" y="297224"/>
                      <a:pt x="6799" y="270554"/>
                      <a:pt x="12514" y="245789"/>
                    </a:cubicBezTo>
                    <a:cubicBezTo>
                      <a:pt x="17277" y="221024"/>
                      <a:pt x="26802" y="198164"/>
                      <a:pt x="38232" y="177209"/>
                    </a:cubicBezTo>
                    <a:cubicBezTo>
                      <a:pt x="43947" y="166732"/>
                      <a:pt x="49662" y="157207"/>
                      <a:pt x="56329" y="146729"/>
                    </a:cubicBezTo>
                    <a:cubicBezTo>
                      <a:pt x="62997" y="137204"/>
                      <a:pt x="68712" y="128632"/>
                      <a:pt x="77284" y="119107"/>
                    </a:cubicBezTo>
                    <a:cubicBezTo>
                      <a:pt x="81094" y="114344"/>
                      <a:pt x="84904" y="109582"/>
                      <a:pt x="88714" y="105772"/>
                    </a:cubicBezTo>
                    <a:lnTo>
                      <a:pt x="98239" y="96247"/>
                    </a:lnTo>
                    <a:lnTo>
                      <a:pt x="100144" y="93389"/>
                    </a:lnTo>
                    <a:lnTo>
                      <a:pt x="101097" y="92437"/>
                    </a:lnTo>
                    <a:lnTo>
                      <a:pt x="103954" y="89579"/>
                    </a:lnTo>
                    <a:lnTo>
                      <a:pt x="110622" y="83864"/>
                    </a:lnTo>
                    <a:cubicBezTo>
                      <a:pt x="114432" y="80054"/>
                      <a:pt x="119194" y="76244"/>
                      <a:pt x="123004" y="72434"/>
                    </a:cubicBezTo>
                    <a:cubicBezTo>
                      <a:pt x="141102" y="57194"/>
                      <a:pt x="160152" y="43859"/>
                      <a:pt x="183012" y="32429"/>
                    </a:cubicBezTo>
                    <a:cubicBezTo>
                      <a:pt x="204919" y="20999"/>
                      <a:pt x="229684" y="13379"/>
                      <a:pt x="255402" y="9569"/>
                    </a:cubicBezTo>
                    <a:cubicBezTo>
                      <a:pt x="280167" y="5759"/>
                      <a:pt x="305884" y="6712"/>
                      <a:pt x="329697" y="10522"/>
                    </a:cubicBezTo>
                    <a:cubicBezTo>
                      <a:pt x="353509" y="14332"/>
                      <a:pt x="375417" y="20999"/>
                      <a:pt x="396372" y="29572"/>
                    </a:cubicBezTo>
                    <a:cubicBezTo>
                      <a:pt x="416374" y="38144"/>
                      <a:pt x="435424" y="47669"/>
                      <a:pt x="453522" y="59099"/>
                    </a:cubicBezTo>
                    <a:cubicBezTo>
                      <a:pt x="487812" y="81007"/>
                      <a:pt x="518292" y="105772"/>
                      <a:pt x="545914" y="131489"/>
                    </a:cubicBezTo>
                    <a:cubicBezTo>
                      <a:pt x="600207" y="182924"/>
                      <a:pt x="643069" y="237217"/>
                      <a:pt x="681169" y="289604"/>
                    </a:cubicBezTo>
                    <a:cubicBezTo>
                      <a:pt x="719269" y="342944"/>
                      <a:pt x="750702" y="394379"/>
                      <a:pt x="778324" y="442957"/>
                    </a:cubicBezTo>
                    <a:cubicBezTo>
                      <a:pt x="791659" y="467722"/>
                      <a:pt x="804994" y="490582"/>
                      <a:pt x="816424" y="513442"/>
                    </a:cubicBezTo>
                    <a:cubicBezTo>
                      <a:pt x="827854" y="536302"/>
                      <a:pt x="839284" y="557257"/>
                      <a:pt x="848809" y="578212"/>
                    </a:cubicBezTo>
                    <a:cubicBezTo>
                      <a:pt x="868812" y="618217"/>
                      <a:pt x="885004" y="654412"/>
                      <a:pt x="897387" y="683939"/>
                    </a:cubicBezTo>
                    <a:cubicBezTo>
                      <a:pt x="910722" y="713467"/>
                      <a:pt x="919294" y="737279"/>
                      <a:pt x="925962" y="753472"/>
                    </a:cubicBezTo>
                    <a:lnTo>
                      <a:pt x="949774" y="821099"/>
                    </a:lnTo>
                    <a:lnTo>
                      <a:pt x="904054" y="82014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xmlns="" id="{6A415A1C-8268-4690-8F53-F5F181E356E2}"/>
                  </a:ext>
                </a:extLst>
              </p:cNvPr>
              <p:cNvSpPr/>
              <p:nvPr/>
            </p:nvSpPr>
            <p:spPr>
              <a:xfrm>
                <a:off x="6063761" y="2687479"/>
                <a:ext cx="933450" cy="1476375"/>
              </a:xfrm>
              <a:custGeom>
                <a:avLst/>
                <a:gdLst>
                  <a:gd name="connsiteX0" fmla="*/ 16999 w 933450"/>
                  <a:gd name="connsiteY0" fmla="*/ 1477804 h 1476375"/>
                  <a:gd name="connsiteX1" fmla="*/ 30334 w 933450"/>
                  <a:gd name="connsiteY1" fmla="*/ 1027271 h 1476375"/>
                  <a:gd name="connsiteX2" fmla="*/ 177971 w 933450"/>
                  <a:gd name="connsiteY2" fmla="*/ 595789 h 1476375"/>
                  <a:gd name="connsiteX3" fmla="*/ 206546 w 933450"/>
                  <a:gd name="connsiteY3" fmla="*/ 545306 h 1476375"/>
                  <a:gd name="connsiteX4" fmla="*/ 237979 w 933450"/>
                  <a:gd name="connsiteY4" fmla="*/ 496729 h 1476375"/>
                  <a:gd name="connsiteX5" fmla="*/ 272269 w 933450"/>
                  <a:gd name="connsiteY5" fmla="*/ 449104 h 1476375"/>
                  <a:gd name="connsiteX6" fmla="*/ 279889 w 933450"/>
                  <a:gd name="connsiteY6" fmla="*/ 436721 h 1476375"/>
                  <a:gd name="connsiteX7" fmla="*/ 289414 w 933450"/>
                  <a:gd name="connsiteY7" fmla="*/ 425291 h 1476375"/>
                  <a:gd name="connsiteX8" fmla="*/ 307511 w 933450"/>
                  <a:gd name="connsiteY8" fmla="*/ 402431 h 1476375"/>
                  <a:gd name="connsiteX9" fmla="*/ 473246 w 933450"/>
                  <a:gd name="connsiteY9" fmla="*/ 237649 h 1476375"/>
                  <a:gd name="connsiteX10" fmla="*/ 496106 w 933450"/>
                  <a:gd name="connsiteY10" fmla="*/ 218599 h 1476375"/>
                  <a:gd name="connsiteX11" fmla="*/ 519919 w 933450"/>
                  <a:gd name="connsiteY11" fmla="*/ 201454 h 1476375"/>
                  <a:gd name="connsiteX12" fmla="*/ 543731 w 933450"/>
                  <a:gd name="connsiteY12" fmla="*/ 184309 h 1476375"/>
                  <a:gd name="connsiteX13" fmla="*/ 567544 w 933450"/>
                  <a:gd name="connsiteY13" fmla="*/ 167164 h 1476375"/>
                  <a:gd name="connsiteX14" fmla="*/ 617074 w 933450"/>
                  <a:gd name="connsiteY14" fmla="*/ 135731 h 1476375"/>
                  <a:gd name="connsiteX15" fmla="*/ 629456 w 933450"/>
                  <a:gd name="connsiteY15" fmla="*/ 128111 h 1476375"/>
                  <a:gd name="connsiteX16" fmla="*/ 641839 w 933450"/>
                  <a:gd name="connsiteY16" fmla="*/ 120491 h 1476375"/>
                  <a:gd name="connsiteX17" fmla="*/ 667556 w 933450"/>
                  <a:gd name="connsiteY17" fmla="*/ 106204 h 1476375"/>
                  <a:gd name="connsiteX18" fmla="*/ 879011 w 933450"/>
                  <a:gd name="connsiteY18" fmla="*/ 7144 h 1476375"/>
                  <a:gd name="connsiteX19" fmla="*/ 928541 w 933450"/>
                  <a:gd name="connsiteY19" fmla="*/ 150019 h 1476375"/>
                  <a:gd name="connsiteX20" fmla="*/ 731374 w 933450"/>
                  <a:gd name="connsiteY20" fmla="*/ 227171 h 1476375"/>
                  <a:gd name="connsiteX21" fmla="*/ 707561 w 933450"/>
                  <a:gd name="connsiteY21" fmla="*/ 238601 h 1476375"/>
                  <a:gd name="connsiteX22" fmla="*/ 695179 w 933450"/>
                  <a:gd name="connsiteY22" fmla="*/ 244316 h 1476375"/>
                  <a:gd name="connsiteX23" fmla="*/ 683749 w 933450"/>
                  <a:gd name="connsiteY23" fmla="*/ 250984 h 1476375"/>
                  <a:gd name="connsiteX24" fmla="*/ 637076 w 933450"/>
                  <a:gd name="connsiteY24" fmla="*/ 276701 h 1476375"/>
                  <a:gd name="connsiteX25" fmla="*/ 614216 w 933450"/>
                  <a:gd name="connsiteY25" fmla="*/ 290036 h 1476375"/>
                  <a:gd name="connsiteX26" fmla="*/ 592309 w 933450"/>
                  <a:gd name="connsiteY26" fmla="*/ 304324 h 1476375"/>
                  <a:gd name="connsiteX27" fmla="*/ 570401 w 933450"/>
                  <a:gd name="connsiteY27" fmla="*/ 318611 h 1476375"/>
                  <a:gd name="connsiteX28" fmla="*/ 548494 w 933450"/>
                  <a:gd name="connsiteY28" fmla="*/ 333851 h 1476375"/>
                  <a:gd name="connsiteX29" fmla="*/ 388474 w 933450"/>
                  <a:gd name="connsiteY29" fmla="*/ 472916 h 1476375"/>
                  <a:gd name="connsiteX30" fmla="*/ 370376 w 933450"/>
                  <a:gd name="connsiteY30" fmla="*/ 491966 h 1476375"/>
                  <a:gd name="connsiteX31" fmla="*/ 360851 w 933450"/>
                  <a:gd name="connsiteY31" fmla="*/ 501491 h 1476375"/>
                  <a:gd name="connsiteX32" fmla="*/ 352279 w 933450"/>
                  <a:gd name="connsiteY32" fmla="*/ 511969 h 1476375"/>
                  <a:gd name="connsiteX33" fmla="*/ 317989 w 933450"/>
                  <a:gd name="connsiteY33" fmla="*/ 552926 h 1476375"/>
                  <a:gd name="connsiteX34" fmla="*/ 286556 w 933450"/>
                  <a:gd name="connsiteY34" fmla="*/ 595789 h 1476375"/>
                  <a:gd name="connsiteX35" fmla="*/ 257029 w 933450"/>
                  <a:gd name="connsiteY35" fmla="*/ 640556 h 1476375"/>
                  <a:gd name="connsiteX36" fmla="*/ 91294 w 933450"/>
                  <a:gd name="connsiteY36" fmla="*/ 1038701 h 1476375"/>
                  <a:gd name="connsiteX37" fmla="*/ 49384 w 933450"/>
                  <a:gd name="connsiteY37" fmla="*/ 1474946 h 1476375"/>
                  <a:gd name="connsiteX38" fmla="*/ 16999 w 933450"/>
                  <a:gd name="connsiteY38" fmla="*/ 1477804 h 14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33450" h="1476375">
                    <a:moveTo>
                      <a:pt x="16999" y="1477804"/>
                    </a:moveTo>
                    <a:cubicBezTo>
                      <a:pt x="-146" y="1328261"/>
                      <a:pt x="5569" y="1176814"/>
                      <a:pt x="30334" y="1027271"/>
                    </a:cubicBezTo>
                    <a:cubicBezTo>
                      <a:pt x="56051" y="877729"/>
                      <a:pt x="103676" y="731044"/>
                      <a:pt x="177971" y="595789"/>
                    </a:cubicBezTo>
                    <a:cubicBezTo>
                      <a:pt x="187496" y="578644"/>
                      <a:pt x="197021" y="562451"/>
                      <a:pt x="206546" y="545306"/>
                    </a:cubicBezTo>
                    <a:lnTo>
                      <a:pt x="237979" y="496729"/>
                    </a:lnTo>
                    <a:cubicBezTo>
                      <a:pt x="249409" y="480536"/>
                      <a:pt x="260839" y="465296"/>
                      <a:pt x="272269" y="449104"/>
                    </a:cubicBezTo>
                    <a:lnTo>
                      <a:pt x="279889" y="436721"/>
                    </a:lnTo>
                    <a:lnTo>
                      <a:pt x="289414" y="425291"/>
                    </a:lnTo>
                    <a:lnTo>
                      <a:pt x="307511" y="402431"/>
                    </a:lnTo>
                    <a:cubicBezTo>
                      <a:pt x="357041" y="343376"/>
                      <a:pt x="412286" y="287179"/>
                      <a:pt x="473246" y="237649"/>
                    </a:cubicBezTo>
                    <a:cubicBezTo>
                      <a:pt x="480866" y="231934"/>
                      <a:pt x="488486" y="225266"/>
                      <a:pt x="496106" y="218599"/>
                    </a:cubicBezTo>
                    <a:lnTo>
                      <a:pt x="519919" y="201454"/>
                    </a:lnTo>
                    <a:lnTo>
                      <a:pt x="543731" y="184309"/>
                    </a:lnTo>
                    <a:cubicBezTo>
                      <a:pt x="551351" y="178594"/>
                      <a:pt x="558971" y="172879"/>
                      <a:pt x="567544" y="167164"/>
                    </a:cubicBezTo>
                    <a:lnTo>
                      <a:pt x="617074" y="135731"/>
                    </a:lnTo>
                    <a:lnTo>
                      <a:pt x="629456" y="128111"/>
                    </a:lnTo>
                    <a:cubicBezTo>
                      <a:pt x="633266" y="125254"/>
                      <a:pt x="638029" y="123349"/>
                      <a:pt x="641839" y="120491"/>
                    </a:cubicBezTo>
                    <a:lnTo>
                      <a:pt x="667556" y="106204"/>
                    </a:lnTo>
                    <a:cubicBezTo>
                      <a:pt x="735184" y="67151"/>
                      <a:pt x="806621" y="36671"/>
                      <a:pt x="879011" y="7144"/>
                    </a:cubicBezTo>
                    <a:lnTo>
                      <a:pt x="928541" y="150019"/>
                    </a:lnTo>
                    <a:cubicBezTo>
                      <a:pt x="861866" y="171926"/>
                      <a:pt x="794239" y="195739"/>
                      <a:pt x="731374" y="227171"/>
                    </a:cubicBezTo>
                    <a:lnTo>
                      <a:pt x="707561" y="238601"/>
                    </a:lnTo>
                    <a:cubicBezTo>
                      <a:pt x="703751" y="240506"/>
                      <a:pt x="699941" y="242411"/>
                      <a:pt x="695179" y="244316"/>
                    </a:cubicBezTo>
                    <a:lnTo>
                      <a:pt x="683749" y="250984"/>
                    </a:lnTo>
                    <a:lnTo>
                      <a:pt x="637076" y="276701"/>
                    </a:lnTo>
                    <a:cubicBezTo>
                      <a:pt x="629456" y="280511"/>
                      <a:pt x="621836" y="285274"/>
                      <a:pt x="614216" y="290036"/>
                    </a:cubicBezTo>
                    <a:lnTo>
                      <a:pt x="592309" y="304324"/>
                    </a:lnTo>
                    <a:lnTo>
                      <a:pt x="570401" y="318611"/>
                    </a:lnTo>
                    <a:cubicBezTo>
                      <a:pt x="562781" y="323374"/>
                      <a:pt x="556114" y="329089"/>
                      <a:pt x="548494" y="333851"/>
                    </a:cubicBezTo>
                    <a:cubicBezTo>
                      <a:pt x="490391" y="373856"/>
                      <a:pt x="438004" y="421481"/>
                      <a:pt x="388474" y="472916"/>
                    </a:cubicBezTo>
                    <a:lnTo>
                      <a:pt x="370376" y="491966"/>
                    </a:lnTo>
                    <a:lnTo>
                      <a:pt x="360851" y="501491"/>
                    </a:lnTo>
                    <a:lnTo>
                      <a:pt x="352279" y="511969"/>
                    </a:lnTo>
                    <a:cubicBezTo>
                      <a:pt x="340849" y="525304"/>
                      <a:pt x="329419" y="539591"/>
                      <a:pt x="317989" y="552926"/>
                    </a:cubicBezTo>
                    <a:lnTo>
                      <a:pt x="286556" y="595789"/>
                    </a:lnTo>
                    <a:cubicBezTo>
                      <a:pt x="276079" y="610076"/>
                      <a:pt x="266554" y="625316"/>
                      <a:pt x="257029" y="640556"/>
                    </a:cubicBezTo>
                    <a:cubicBezTo>
                      <a:pt x="179876" y="761524"/>
                      <a:pt x="124631" y="896779"/>
                      <a:pt x="91294" y="1038701"/>
                    </a:cubicBezTo>
                    <a:cubicBezTo>
                      <a:pt x="57956" y="1180624"/>
                      <a:pt x="42716" y="1328261"/>
                      <a:pt x="49384" y="1474946"/>
                    </a:cubicBezTo>
                    <a:lnTo>
                      <a:pt x="16999" y="147780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xmlns="" id="{4D1E5B10-2EDC-4F81-9728-B9D9D04CED01}"/>
                  </a:ext>
                </a:extLst>
              </p:cNvPr>
              <p:cNvSpPr/>
              <p:nvPr/>
            </p:nvSpPr>
            <p:spPr>
              <a:xfrm>
                <a:off x="5496401" y="2864644"/>
                <a:ext cx="628650" cy="1257300"/>
              </a:xfrm>
              <a:custGeom>
                <a:avLst/>
                <a:gdLst>
                  <a:gd name="connsiteX0" fmla="*/ 576739 w 628650"/>
                  <a:gd name="connsiteY0" fmla="*/ 1249204 h 1257300"/>
                  <a:gd name="connsiteX1" fmla="*/ 556736 w 628650"/>
                  <a:gd name="connsiteY1" fmla="*/ 900589 h 1257300"/>
                  <a:gd name="connsiteX2" fmla="*/ 468154 w 628650"/>
                  <a:gd name="connsiteY2" fmla="*/ 569119 h 1257300"/>
                  <a:gd name="connsiteX3" fmla="*/ 285274 w 628650"/>
                  <a:gd name="connsiteY3" fmla="*/ 296704 h 1257300"/>
                  <a:gd name="connsiteX4" fmla="*/ 155734 w 628650"/>
                  <a:gd name="connsiteY4" fmla="*/ 205264 h 1257300"/>
                  <a:gd name="connsiteX5" fmla="*/ 7144 w 628650"/>
                  <a:gd name="connsiteY5" fmla="*/ 152876 h 1257300"/>
                  <a:gd name="connsiteX6" fmla="*/ 46196 w 628650"/>
                  <a:gd name="connsiteY6" fmla="*/ 7144 h 1257300"/>
                  <a:gd name="connsiteX7" fmla="*/ 223361 w 628650"/>
                  <a:gd name="connsiteY7" fmla="*/ 88106 h 1257300"/>
                  <a:gd name="connsiteX8" fmla="*/ 371951 w 628650"/>
                  <a:gd name="connsiteY8" fmla="*/ 212884 h 1257300"/>
                  <a:gd name="connsiteX9" fmla="*/ 481489 w 628650"/>
                  <a:gd name="connsiteY9" fmla="*/ 368141 h 1257300"/>
                  <a:gd name="connsiteX10" fmla="*/ 553879 w 628650"/>
                  <a:gd name="connsiteY10" fmla="*/ 539591 h 1257300"/>
                  <a:gd name="connsiteX11" fmla="*/ 617696 w 628650"/>
                  <a:gd name="connsiteY11" fmla="*/ 896779 h 1257300"/>
                  <a:gd name="connsiteX12" fmla="*/ 607219 w 628650"/>
                  <a:gd name="connsiteY12" fmla="*/ 1253966 h 1257300"/>
                  <a:gd name="connsiteX13" fmla="*/ 576739 w 628650"/>
                  <a:gd name="connsiteY13" fmla="*/ 1249204 h 125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8650" h="1257300">
                    <a:moveTo>
                      <a:pt x="576739" y="1249204"/>
                    </a:moveTo>
                    <a:cubicBezTo>
                      <a:pt x="580549" y="1132046"/>
                      <a:pt x="573881" y="1014889"/>
                      <a:pt x="556736" y="900589"/>
                    </a:cubicBezTo>
                    <a:cubicBezTo>
                      <a:pt x="539591" y="786289"/>
                      <a:pt x="511969" y="672941"/>
                      <a:pt x="468154" y="569119"/>
                    </a:cubicBezTo>
                    <a:cubicBezTo>
                      <a:pt x="424339" y="465296"/>
                      <a:pt x="364331" y="369094"/>
                      <a:pt x="285274" y="296704"/>
                    </a:cubicBezTo>
                    <a:cubicBezTo>
                      <a:pt x="246221" y="260509"/>
                      <a:pt x="202406" y="229076"/>
                      <a:pt x="155734" y="205264"/>
                    </a:cubicBezTo>
                    <a:cubicBezTo>
                      <a:pt x="108109" y="181451"/>
                      <a:pt x="58579" y="164306"/>
                      <a:pt x="7144" y="152876"/>
                    </a:cubicBezTo>
                    <a:lnTo>
                      <a:pt x="46196" y="7144"/>
                    </a:lnTo>
                    <a:cubicBezTo>
                      <a:pt x="108109" y="27146"/>
                      <a:pt x="168116" y="53816"/>
                      <a:pt x="223361" y="88106"/>
                    </a:cubicBezTo>
                    <a:cubicBezTo>
                      <a:pt x="278606" y="122396"/>
                      <a:pt x="328136" y="165259"/>
                      <a:pt x="371951" y="212884"/>
                    </a:cubicBezTo>
                    <a:cubicBezTo>
                      <a:pt x="414814" y="260509"/>
                      <a:pt x="451961" y="312896"/>
                      <a:pt x="481489" y="368141"/>
                    </a:cubicBezTo>
                    <a:cubicBezTo>
                      <a:pt x="511016" y="423386"/>
                      <a:pt x="534829" y="480536"/>
                      <a:pt x="553879" y="539591"/>
                    </a:cubicBezTo>
                    <a:cubicBezTo>
                      <a:pt x="591979" y="656749"/>
                      <a:pt x="610076" y="776764"/>
                      <a:pt x="617696" y="896779"/>
                    </a:cubicBezTo>
                    <a:cubicBezTo>
                      <a:pt x="625316" y="1016794"/>
                      <a:pt x="621506" y="1135856"/>
                      <a:pt x="607219" y="1253966"/>
                    </a:cubicBezTo>
                    <a:lnTo>
                      <a:pt x="576739" y="124920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E227452E-91CF-40D1-A7A6-D2B5EBB03C07}"/>
                </a:ext>
              </a:extLst>
            </p:cNvPr>
            <p:cNvSpPr/>
            <p:nvPr/>
          </p:nvSpPr>
          <p:spPr>
            <a:xfrm>
              <a:off x="3790950" y="2772505"/>
              <a:ext cx="2447925" cy="3993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55930768-3917-4AC7-9418-EB88B4FDC337}"/>
                </a:ext>
              </a:extLst>
            </p:cNvPr>
            <p:cNvSpPr/>
            <p:nvPr/>
          </p:nvSpPr>
          <p:spPr>
            <a:xfrm>
              <a:off x="3900488" y="3171825"/>
              <a:ext cx="2228849" cy="14763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039617EE-2883-4892-AC8A-D6B161BD3254}"/>
                </a:ext>
              </a:extLst>
            </p:cNvPr>
            <p:cNvSpPr/>
            <p:nvPr/>
          </p:nvSpPr>
          <p:spPr>
            <a:xfrm>
              <a:off x="3900488" y="3171825"/>
              <a:ext cx="2228849" cy="45719"/>
            </a:xfrm>
            <a:prstGeom prst="rect">
              <a:avLst/>
            </a:prstGeom>
            <a:solidFill>
              <a:schemeClr val="accent1">
                <a:lumMod val="5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5343BAB7-C1AE-4753-B50F-FBA6458ADD78}"/>
              </a:ext>
            </a:extLst>
          </p:cNvPr>
          <p:cNvGrpSpPr/>
          <p:nvPr/>
        </p:nvGrpSpPr>
        <p:grpSpPr>
          <a:xfrm>
            <a:off x="9470611" y="880768"/>
            <a:ext cx="1871287" cy="1317493"/>
            <a:chOff x="8632464" y="445433"/>
            <a:chExt cx="1871287" cy="131749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605DF472-17B0-47ED-A91E-884D32C468C5}"/>
                </a:ext>
              </a:extLst>
            </p:cNvPr>
            <p:cNvSpPr/>
            <p:nvPr/>
          </p:nvSpPr>
          <p:spPr>
            <a:xfrm>
              <a:off x="8632464" y="445433"/>
              <a:ext cx="1871287" cy="1317493"/>
            </a:xfrm>
            <a:custGeom>
              <a:avLst/>
              <a:gdLst>
                <a:gd name="connsiteX0" fmla="*/ 1732078 w 1871287"/>
                <a:gd name="connsiteY0" fmla="*/ 286684 h 1317493"/>
                <a:gd name="connsiteX1" fmla="*/ 1732364 w 1871287"/>
                <a:gd name="connsiteY1" fmla="*/ 241453 h 1317493"/>
                <a:gd name="connsiteX2" fmla="*/ 1718918 w 1871287"/>
                <a:gd name="connsiteY2" fmla="*/ 220976 h 1317493"/>
                <a:gd name="connsiteX3" fmla="*/ 1604605 w 1871287"/>
                <a:gd name="connsiteY3" fmla="*/ 179023 h 1317493"/>
                <a:gd name="connsiteX4" fmla="*/ 1592775 w 1871287"/>
                <a:gd name="connsiteY4" fmla="*/ 163249 h 1317493"/>
                <a:gd name="connsiteX5" fmla="*/ 1592870 w 1871287"/>
                <a:gd name="connsiteY5" fmla="*/ 47226 h 1317493"/>
                <a:gd name="connsiteX6" fmla="*/ 1581847 w 1871287"/>
                <a:gd name="connsiteY6" fmla="*/ 32688 h 1317493"/>
                <a:gd name="connsiteX7" fmla="*/ 1460645 w 1871287"/>
                <a:gd name="connsiteY7" fmla="*/ 9645 h 1317493"/>
                <a:gd name="connsiteX8" fmla="*/ 1376028 w 1871287"/>
                <a:gd name="connsiteY8" fmla="*/ 0 h 1317493"/>
                <a:gd name="connsiteX9" fmla="*/ 1235583 w 1871287"/>
                <a:gd name="connsiteY9" fmla="*/ 0 h 1317493"/>
                <a:gd name="connsiteX10" fmla="*/ 1216104 w 1871287"/>
                <a:gd name="connsiteY10" fmla="*/ 2803 h 1317493"/>
                <a:gd name="connsiteX11" fmla="*/ 941487 w 1871287"/>
                <a:gd name="connsiteY11" fmla="*/ 61575 h 1317493"/>
                <a:gd name="connsiteX12" fmla="*/ 925809 w 1871287"/>
                <a:gd name="connsiteY12" fmla="*/ 61717 h 1317493"/>
                <a:gd name="connsiteX13" fmla="*/ 624966 w 1871287"/>
                <a:gd name="connsiteY13" fmla="*/ 3136 h 1317493"/>
                <a:gd name="connsiteX14" fmla="*/ 284689 w 1871287"/>
                <a:gd name="connsiteY14" fmla="*/ 36536 h 1317493"/>
                <a:gd name="connsiteX15" fmla="*/ 271148 w 1871287"/>
                <a:gd name="connsiteY15" fmla="*/ 54021 h 1317493"/>
                <a:gd name="connsiteX16" fmla="*/ 272621 w 1871287"/>
                <a:gd name="connsiteY16" fmla="*/ 167003 h 1317493"/>
                <a:gd name="connsiteX17" fmla="*/ 260268 w 1871287"/>
                <a:gd name="connsiteY17" fmla="*/ 184059 h 1317493"/>
                <a:gd name="connsiteX18" fmla="*/ 149091 w 1871287"/>
                <a:gd name="connsiteY18" fmla="*/ 225775 h 1317493"/>
                <a:gd name="connsiteX19" fmla="*/ 133697 w 1871287"/>
                <a:gd name="connsiteY19" fmla="*/ 249530 h 1317493"/>
                <a:gd name="connsiteX20" fmla="*/ 134030 w 1871287"/>
                <a:gd name="connsiteY20" fmla="*/ 293526 h 1317493"/>
                <a:gd name="connsiteX21" fmla="*/ 0 w 1871287"/>
                <a:gd name="connsiteY21" fmla="*/ 293526 h 1317493"/>
                <a:gd name="connsiteX22" fmla="*/ 0 w 1871287"/>
                <a:gd name="connsiteY22" fmla="*/ 1317493 h 1317493"/>
                <a:gd name="connsiteX23" fmla="*/ 1871287 w 1871287"/>
                <a:gd name="connsiteY23" fmla="*/ 1310557 h 1317493"/>
                <a:gd name="connsiteX24" fmla="*/ 1871287 w 1871287"/>
                <a:gd name="connsiteY24" fmla="*/ 286684 h 1317493"/>
                <a:gd name="connsiteX25" fmla="*/ 1732078 w 1871287"/>
                <a:gd name="connsiteY25" fmla="*/ 286684 h 131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71287" h="1317493">
                  <a:moveTo>
                    <a:pt x="1732078" y="286684"/>
                  </a:moveTo>
                  <a:cubicBezTo>
                    <a:pt x="1732078" y="270768"/>
                    <a:pt x="1731223" y="256039"/>
                    <a:pt x="1732364" y="241453"/>
                  </a:cubicBezTo>
                  <a:cubicBezTo>
                    <a:pt x="1733219" y="230241"/>
                    <a:pt x="1728658" y="224539"/>
                    <a:pt x="1718918" y="220976"/>
                  </a:cubicBezTo>
                  <a:cubicBezTo>
                    <a:pt x="1680813" y="207007"/>
                    <a:pt x="1642947" y="192374"/>
                    <a:pt x="1604605" y="179023"/>
                  </a:cubicBezTo>
                  <a:cubicBezTo>
                    <a:pt x="1595816" y="175935"/>
                    <a:pt x="1592680" y="172562"/>
                    <a:pt x="1592775" y="163249"/>
                  </a:cubicBezTo>
                  <a:cubicBezTo>
                    <a:pt x="1593155" y="124575"/>
                    <a:pt x="1592537" y="85901"/>
                    <a:pt x="1592870" y="47226"/>
                  </a:cubicBezTo>
                  <a:cubicBezTo>
                    <a:pt x="1592965" y="38627"/>
                    <a:pt x="1590732" y="34351"/>
                    <a:pt x="1581847" y="32688"/>
                  </a:cubicBezTo>
                  <a:cubicBezTo>
                    <a:pt x="1541415" y="25181"/>
                    <a:pt x="1501220" y="16344"/>
                    <a:pt x="1460645" y="9645"/>
                  </a:cubicBezTo>
                  <a:cubicBezTo>
                    <a:pt x="1432661" y="5036"/>
                    <a:pt x="1404249" y="3136"/>
                    <a:pt x="1376028" y="0"/>
                  </a:cubicBezTo>
                  <a:cubicBezTo>
                    <a:pt x="1329228" y="0"/>
                    <a:pt x="1282382" y="0"/>
                    <a:pt x="1235583" y="0"/>
                  </a:cubicBezTo>
                  <a:cubicBezTo>
                    <a:pt x="1229122" y="950"/>
                    <a:pt x="1222660" y="2328"/>
                    <a:pt x="1216104" y="2803"/>
                  </a:cubicBezTo>
                  <a:cubicBezTo>
                    <a:pt x="1121841" y="9740"/>
                    <a:pt x="1029526" y="25466"/>
                    <a:pt x="941487" y="61575"/>
                  </a:cubicBezTo>
                  <a:cubicBezTo>
                    <a:pt x="936926" y="63428"/>
                    <a:pt x="930370" y="63523"/>
                    <a:pt x="925809" y="61717"/>
                  </a:cubicBezTo>
                  <a:cubicBezTo>
                    <a:pt x="829218" y="23091"/>
                    <a:pt x="728113" y="7554"/>
                    <a:pt x="624966" y="3136"/>
                  </a:cubicBezTo>
                  <a:cubicBezTo>
                    <a:pt x="510036" y="-1805"/>
                    <a:pt x="396293" y="6842"/>
                    <a:pt x="284689" y="36536"/>
                  </a:cubicBezTo>
                  <a:cubicBezTo>
                    <a:pt x="274569" y="39244"/>
                    <a:pt x="270815" y="43188"/>
                    <a:pt x="271148" y="54021"/>
                  </a:cubicBezTo>
                  <a:cubicBezTo>
                    <a:pt x="272193" y="91650"/>
                    <a:pt x="271813" y="129326"/>
                    <a:pt x="272621" y="167003"/>
                  </a:cubicBezTo>
                  <a:cubicBezTo>
                    <a:pt x="272811" y="176743"/>
                    <a:pt x="269818" y="180686"/>
                    <a:pt x="260268" y="184059"/>
                  </a:cubicBezTo>
                  <a:cubicBezTo>
                    <a:pt x="222971" y="197220"/>
                    <a:pt x="186197" y="211996"/>
                    <a:pt x="149091" y="225775"/>
                  </a:cubicBezTo>
                  <a:cubicBezTo>
                    <a:pt x="137593" y="230051"/>
                    <a:pt x="132414" y="236560"/>
                    <a:pt x="133697" y="249530"/>
                  </a:cubicBezTo>
                  <a:cubicBezTo>
                    <a:pt x="135075" y="263499"/>
                    <a:pt x="134030" y="277705"/>
                    <a:pt x="134030" y="293526"/>
                  </a:cubicBezTo>
                  <a:cubicBezTo>
                    <a:pt x="87706" y="293526"/>
                    <a:pt x="42760" y="293526"/>
                    <a:pt x="0" y="293526"/>
                  </a:cubicBezTo>
                  <a:cubicBezTo>
                    <a:pt x="0" y="635513"/>
                    <a:pt x="0" y="975648"/>
                    <a:pt x="0" y="1317493"/>
                  </a:cubicBezTo>
                  <a:cubicBezTo>
                    <a:pt x="626534" y="1315165"/>
                    <a:pt x="1249600" y="1312885"/>
                    <a:pt x="1871287" y="1310557"/>
                  </a:cubicBezTo>
                  <a:cubicBezTo>
                    <a:pt x="1871287" y="968331"/>
                    <a:pt x="1871287" y="628149"/>
                    <a:pt x="1871287" y="286684"/>
                  </a:cubicBezTo>
                  <a:cubicBezTo>
                    <a:pt x="1823395" y="286684"/>
                    <a:pt x="1778402" y="286684"/>
                    <a:pt x="1732078" y="286684"/>
                  </a:cubicBezTo>
                  <a:close/>
                </a:path>
              </a:pathLst>
            </a:custGeom>
            <a:solidFill>
              <a:schemeClr val="accent6"/>
            </a:solidFill>
            <a:ln w="4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F91D1BB0-84EA-46DE-ABA0-5849A7B54F12}"/>
                </a:ext>
              </a:extLst>
            </p:cNvPr>
            <p:cNvSpPr/>
            <p:nvPr/>
          </p:nvSpPr>
          <p:spPr>
            <a:xfrm>
              <a:off x="8963666" y="503259"/>
              <a:ext cx="577786" cy="964382"/>
            </a:xfrm>
            <a:custGeom>
              <a:avLst/>
              <a:gdLst>
                <a:gd name="connsiteX0" fmla="*/ 577787 w 577786"/>
                <a:gd name="connsiteY0" fmla="*/ 964383 h 964382"/>
                <a:gd name="connsiteX1" fmla="*/ 0 w 577786"/>
                <a:gd name="connsiteY1" fmla="*/ 935734 h 964382"/>
                <a:gd name="connsiteX2" fmla="*/ 0 w 577786"/>
                <a:gd name="connsiteY2" fmla="*/ 25081 h 964382"/>
                <a:gd name="connsiteX3" fmla="*/ 254186 w 577786"/>
                <a:gd name="connsiteY3" fmla="*/ 138 h 964382"/>
                <a:gd name="connsiteX4" fmla="*/ 554554 w 577786"/>
                <a:gd name="connsiteY4" fmla="*/ 45511 h 964382"/>
                <a:gd name="connsiteX5" fmla="*/ 573274 w 577786"/>
                <a:gd name="connsiteY5" fmla="*/ 70977 h 964382"/>
                <a:gd name="connsiteX6" fmla="*/ 577787 w 577786"/>
                <a:gd name="connsiteY6" fmla="*/ 948609 h 964382"/>
                <a:gd name="connsiteX7" fmla="*/ 577787 w 577786"/>
                <a:gd name="connsiteY7" fmla="*/ 964383 h 96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7786" h="964382">
                  <a:moveTo>
                    <a:pt x="577787" y="964383"/>
                  </a:moveTo>
                  <a:cubicBezTo>
                    <a:pt x="388026" y="901288"/>
                    <a:pt x="196317" y="900528"/>
                    <a:pt x="0" y="935734"/>
                  </a:cubicBezTo>
                  <a:cubicBezTo>
                    <a:pt x="0" y="631945"/>
                    <a:pt x="0" y="329107"/>
                    <a:pt x="0" y="25081"/>
                  </a:cubicBezTo>
                  <a:cubicBezTo>
                    <a:pt x="82908" y="8452"/>
                    <a:pt x="168048" y="-1288"/>
                    <a:pt x="254186" y="138"/>
                  </a:cubicBezTo>
                  <a:cubicBezTo>
                    <a:pt x="356288" y="1801"/>
                    <a:pt x="456918" y="13488"/>
                    <a:pt x="554554" y="45511"/>
                  </a:cubicBezTo>
                  <a:cubicBezTo>
                    <a:pt x="568142" y="49977"/>
                    <a:pt x="573226" y="55964"/>
                    <a:pt x="573274" y="70977"/>
                  </a:cubicBezTo>
                  <a:cubicBezTo>
                    <a:pt x="574366" y="363505"/>
                    <a:pt x="576172" y="656034"/>
                    <a:pt x="577787" y="948609"/>
                  </a:cubicBezTo>
                  <a:cubicBezTo>
                    <a:pt x="577787" y="953550"/>
                    <a:pt x="577787" y="958539"/>
                    <a:pt x="577787" y="964383"/>
                  </a:cubicBezTo>
                  <a:close/>
                </a:path>
              </a:pathLst>
            </a:custGeom>
            <a:solidFill>
              <a:srgbClr val="FFFFFF"/>
            </a:solidFill>
            <a:ln w="4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FA24DF04-1D70-4B7E-8A49-31A52D5FA9B8}"/>
                </a:ext>
              </a:extLst>
            </p:cNvPr>
            <p:cNvSpPr/>
            <p:nvPr/>
          </p:nvSpPr>
          <p:spPr>
            <a:xfrm>
              <a:off x="9593003" y="502561"/>
              <a:ext cx="580305" cy="966838"/>
            </a:xfrm>
            <a:custGeom>
              <a:avLst/>
              <a:gdLst>
                <a:gd name="connsiteX0" fmla="*/ 579593 w 580305"/>
                <a:gd name="connsiteY0" fmla="*/ 932868 h 966838"/>
                <a:gd name="connsiteX1" fmla="*/ 288680 w 580305"/>
                <a:gd name="connsiteY1" fmla="*/ 912343 h 966838"/>
                <a:gd name="connsiteX2" fmla="*/ 4134 w 580305"/>
                <a:gd name="connsiteY2" fmla="*/ 966839 h 966838"/>
                <a:gd name="connsiteX3" fmla="*/ 3327 w 580305"/>
                <a:gd name="connsiteY3" fmla="*/ 950827 h 966838"/>
                <a:gd name="connsiteX4" fmla="*/ 0 w 580305"/>
                <a:gd name="connsiteY4" fmla="*/ 73100 h 966838"/>
                <a:gd name="connsiteX5" fmla="*/ 15964 w 580305"/>
                <a:gd name="connsiteY5" fmla="*/ 50675 h 966838"/>
                <a:gd name="connsiteX6" fmla="*/ 419242 w 580305"/>
                <a:gd name="connsiteY6" fmla="*/ 2593 h 966838"/>
                <a:gd name="connsiteX7" fmla="*/ 560018 w 580305"/>
                <a:gd name="connsiteY7" fmla="*/ 18890 h 966838"/>
                <a:gd name="connsiteX8" fmla="*/ 577028 w 580305"/>
                <a:gd name="connsiteY8" fmla="*/ 37562 h 966838"/>
                <a:gd name="connsiteX9" fmla="*/ 580306 w 580305"/>
                <a:gd name="connsiteY9" fmla="*/ 918329 h 966838"/>
                <a:gd name="connsiteX10" fmla="*/ 579593 w 580305"/>
                <a:gd name="connsiteY10" fmla="*/ 932868 h 96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0305" h="966838">
                  <a:moveTo>
                    <a:pt x="579593" y="932868"/>
                  </a:moveTo>
                  <a:cubicBezTo>
                    <a:pt x="482717" y="913721"/>
                    <a:pt x="385984" y="907497"/>
                    <a:pt x="288680" y="912343"/>
                  </a:cubicBezTo>
                  <a:cubicBezTo>
                    <a:pt x="191899" y="917189"/>
                    <a:pt x="96829" y="932108"/>
                    <a:pt x="4134" y="966839"/>
                  </a:cubicBezTo>
                  <a:cubicBezTo>
                    <a:pt x="3802" y="960472"/>
                    <a:pt x="3327" y="955673"/>
                    <a:pt x="3327" y="950827"/>
                  </a:cubicBezTo>
                  <a:cubicBezTo>
                    <a:pt x="2281" y="658252"/>
                    <a:pt x="1426" y="365676"/>
                    <a:pt x="0" y="73100"/>
                  </a:cubicBezTo>
                  <a:cubicBezTo>
                    <a:pt x="-47" y="60177"/>
                    <a:pt x="3849" y="54713"/>
                    <a:pt x="15964" y="50675"/>
                  </a:cubicBezTo>
                  <a:cubicBezTo>
                    <a:pt x="147191" y="7154"/>
                    <a:pt x="282028" y="-6291"/>
                    <a:pt x="419242" y="2593"/>
                  </a:cubicBezTo>
                  <a:cubicBezTo>
                    <a:pt x="466326" y="5634"/>
                    <a:pt x="513077" y="13616"/>
                    <a:pt x="560018" y="18890"/>
                  </a:cubicBezTo>
                  <a:cubicBezTo>
                    <a:pt x="571896" y="20220"/>
                    <a:pt x="576980" y="23926"/>
                    <a:pt x="577028" y="37562"/>
                  </a:cubicBezTo>
                  <a:cubicBezTo>
                    <a:pt x="577787" y="331135"/>
                    <a:pt x="579118" y="624756"/>
                    <a:pt x="580306" y="918329"/>
                  </a:cubicBezTo>
                  <a:cubicBezTo>
                    <a:pt x="580306" y="922890"/>
                    <a:pt x="579878" y="927309"/>
                    <a:pt x="579593" y="932868"/>
                  </a:cubicBezTo>
                  <a:close/>
                </a:path>
              </a:pathLst>
            </a:custGeom>
            <a:solidFill>
              <a:srgbClr val="FFFFFF"/>
            </a:solidFill>
            <a:ln w="4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B55581CB-B170-4381-ABA7-24C4B71243DF}"/>
                </a:ext>
              </a:extLst>
            </p:cNvPr>
            <p:cNvSpPr/>
            <p:nvPr/>
          </p:nvSpPr>
          <p:spPr>
            <a:xfrm>
              <a:off x="8820654" y="677051"/>
              <a:ext cx="1491578" cy="943672"/>
            </a:xfrm>
            <a:custGeom>
              <a:avLst/>
              <a:gdLst>
                <a:gd name="connsiteX0" fmla="*/ 86379 w 1491578"/>
                <a:gd name="connsiteY0" fmla="*/ 828030 h 943672"/>
                <a:gd name="connsiteX1" fmla="*/ 191189 w 1491578"/>
                <a:gd name="connsiteY1" fmla="*/ 808740 h 943672"/>
                <a:gd name="connsiteX2" fmla="*/ 500109 w 1491578"/>
                <a:gd name="connsiteY2" fmla="*/ 799143 h 943672"/>
                <a:gd name="connsiteX3" fmla="*/ 714766 w 1491578"/>
                <a:gd name="connsiteY3" fmla="*/ 841048 h 943672"/>
                <a:gd name="connsiteX4" fmla="*/ 784370 w 1491578"/>
                <a:gd name="connsiteY4" fmla="*/ 840953 h 943672"/>
                <a:gd name="connsiteX5" fmla="*/ 1001925 w 1491578"/>
                <a:gd name="connsiteY5" fmla="*/ 797670 h 943672"/>
                <a:gd name="connsiteX6" fmla="*/ 1248652 w 1491578"/>
                <a:gd name="connsiteY6" fmla="*/ 800758 h 943672"/>
                <a:gd name="connsiteX7" fmla="*/ 1406486 w 1491578"/>
                <a:gd name="connsiteY7" fmla="*/ 828125 h 943672"/>
                <a:gd name="connsiteX8" fmla="*/ 1406486 w 1491578"/>
                <a:gd name="connsiteY8" fmla="*/ 0 h 943672"/>
                <a:gd name="connsiteX9" fmla="*/ 1485592 w 1491578"/>
                <a:gd name="connsiteY9" fmla="*/ 29790 h 943672"/>
                <a:gd name="connsiteX10" fmla="*/ 1489820 w 1491578"/>
                <a:gd name="connsiteY10" fmla="*/ 38389 h 943672"/>
                <a:gd name="connsiteX11" fmla="*/ 1490011 w 1491578"/>
                <a:gd name="connsiteY11" fmla="*/ 50552 h 943672"/>
                <a:gd name="connsiteX12" fmla="*/ 1491578 w 1491578"/>
                <a:gd name="connsiteY12" fmla="*/ 917684 h 943672"/>
                <a:gd name="connsiteX13" fmla="*/ 1491578 w 1491578"/>
                <a:gd name="connsiteY13" fmla="*/ 936736 h 943672"/>
                <a:gd name="connsiteX14" fmla="*/ 1408528 w 1491578"/>
                <a:gd name="connsiteY14" fmla="*/ 911080 h 943672"/>
                <a:gd name="connsiteX15" fmla="*/ 1059319 w 1491578"/>
                <a:gd name="connsiteY15" fmla="*/ 876587 h 943672"/>
                <a:gd name="connsiteX16" fmla="*/ 757669 w 1491578"/>
                <a:gd name="connsiteY16" fmla="*/ 932603 h 943672"/>
                <a:gd name="connsiteX17" fmla="*/ 740422 w 1491578"/>
                <a:gd name="connsiteY17" fmla="*/ 932650 h 943672"/>
                <a:gd name="connsiteX18" fmla="*/ 278373 w 1491578"/>
                <a:gd name="connsiteY18" fmla="*/ 882288 h 943672"/>
                <a:gd name="connsiteX19" fmla="*/ 16015 w 1491578"/>
                <a:gd name="connsiteY19" fmla="*/ 941107 h 943672"/>
                <a:gd name="connsiteX20" fmla="*/ 6180 w 1491578"/>
                <a:gd name="connsiteY20" fmla="*/ 943673 h 943672"/>
                <a:gd name="connsiteX21" fmla="*/ 6180 w 1491578"/>
                <a:gd name="connsiteY21" fmla="*/ 929087 h 943672"/>
                <a:gd name="connsiteX22" fmla="*/ 3 w 1491578"/>
                <a:gd name="connsiteY22" fmla="*/ 54306 h 943672"/>
                <a:gd name="connsiteX23" fmla="*/ 17202 w 1491578"/>
                <a:gd name="connsiteY23" fmla="*/ 29077 h 943672"/>
                <a:gd name="connsiteX24" fmla="*/ 86522 w 1491578"/>
                <a:gd name="connsiteY24" fmla="*/ 3801 h 943672"/>
                <a:gd name="connsiteX25" fmla="*/ 86379 w 1491578"/>
                <a:gd name="connsiteY25" fmla="*/ 828030 h 94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1578" h="943672">
                  <a:moveTo>
                    <a:pt x="86379" y="828030"/>
                  </a:moveTo>
                  <a:cubicBezTo>
                    <a:pt x="123390" y="821141"/>
                    <a:pt x="157124" y="813872"/>
                    <a:pt x="191189" y="808740"/>
                  </a:cubicBezTo>
                  <a:cubicBezTo>
                    <a:pt x="293719" y="793347"/>
                    <a:pt x="396771" y="790543"/>
                    <a:pt x="500109" y="799143"/>
                  </a:cubicBezTo>
                  <a:cubicBezTo>
                    <a:pt x="573229" y="805224"/>
                    <a:pt x="646017" y="814347"/>
                    <a:pt x="714766" y="841048"/>
                  </a:cubicBezTo>
                  <a:cubicBezTo>
                    <a:pt x="739520" y="850693"/>
                    <a:pt x="759427" y="850835"/>
                    <a:pt x="784370" y="840953"/>
                  </a:cubicBezTo>
                  <a:cubicBezTo>
                    <a:pt x="853927" y="813539"/>
                    <a:pt x="927808" y="804037"/>
                    <a:pt x="1001925" y="797670"/>
                  </a:cubicBezTo>
                  <a:cubicBezTo>
                    <a:pt x="1084215" y="790591"/>
                    <a:pt x="1166695" y="789356"/>
                    <a:pt x="1248652" y="800758"/>
                  </a:cubicBezTo>
                  <a:cubicBezTo>
                    <a:pt x="1301390" y="808075"/>
                    <a:pt x="1353605" y="818813"/>
                    <a:pt x="1406486" y="828125"/>
                  </a:cubicBezTo>
                  <a:cubicBezTo>
                    <a:pt x="1406486" y="554411"/>
                    <a:pt x="1406486" y="278940"/>
                    <a:pt x="1406486" y="0"/>
                  </a:cubicBezTo>
                  <a:cubicBezTo>
                    <a:pt x="1433140" y="9930"/>
                    <a:pt x="1459508" y="19575"/>
                    <a:pt x="1485592" y="29790"/>
                  </a:cubicBezTo>
                  <a:cubicBezTo>
                    <a:pt x="1487825" y="30645"/>
                    <a:pt x="1489250" y="35254"/>
                    <a:pt x="1489820" y="38389"/>
                  </a:cubicBezTo>
                  <a:cubicBezTo>
                    <a:pt x="1490533" y="42333"/>
                    <a:pt x="1490011" y="46514"/>
                    <a:pt x="1490011" y="50552"/>
                  </a:cubicBezTo>
                  <a:cubicBezTo>
                    <a:pt x="1490533" y="339612"/>
                    <a:pt x="1491056" y="628672"/>
                    <a:pt x="1491578" y="917684"/>
                  </a:cubicBezTo>
                  <a:cubicBezTo>
                    <a:pt x="1491578" y="923671"/>
                    <a:pt x="1491578" y="929657"/>
                    <a:pt x="1491578" y="936736"/>
                  </a:cubicBezTo>
                  <a:cubicBezTo>
                    <a:pt x="1462644" y="927709"/>
                    <a:pt x="1435847" y="918397"/>
                    <a:pt x="1408528" y="911080"/>
                  </a:cubicBezTo>
                  <a:cubicBezTo>
                    <a:pt x="1294073" y="880435"/>
                    <a:pt x="1177432" y="871075"/>
                    <a:pt x="1059319" y="876587"/>
                  </a:cubicBezTo>
                  <a:cubicBezTo>
                    <a:pt x="956172" y="881385"/>
                    <a:pt x="855210" y="897587"/>
                    <a:pt x="757669" y="932603"/>
                  </a:cubicBezTo>
                  <a:cubicBezTo>
                    <a:pt x="752538" y="934456"/>
                    <a:pt x="745601" y="934408"/>
                    <a:pt x="740422" y="932650"/>
                  </a:cubicBezTo>
                  <a:cubicBezTo>
                    <a:pt x="590191" y="880910"/>
                    <a:pt x="435683" y="868605"/>
                    <a:pt x="278373" y="882288"/>
                  </a:cubicBezTo>
                  <a:cubicBezTo>
                    <a:pt x="188339" y="890128"/>
                    <a:pt x="100585" y="908657"/>
                    <a:pt x="16015" y="941107"/>
                  </a:cubicBezTo>
                  <a:cubicBezTo>
                    <a:pt x="13259" y="942153"/>
                    <a:pt x="10313" y="942628"/>
                    <a:pt x="6180" y="943673"/>
                  </a:cubicBezTo>
                  <a:cubicBezTo>
                    <a:pt x="6180" y="938114"/>
                    <a:pt x="6227" y="933600"/>
                    <a:pt x="6180" y="929087"/>
                  </a:cubicBezTo>
                  <a:cubicBezTo>
                    <a:pt x="4232" y="637509"/>
                    <a:pt x="2474" y="345931"/>
                    <a:pt x="3" y="54306"/>
                  </a:cubicBezTo>
                  <a:cubicBezTo>
                    <a:pt x="-139" y="39957"/>
                    <a:pt x="4279" y="33353"/>
                    <a:pt x="17202" y="29077"/>
                  </a:cubicBezTo>
                  <a:cubicBezTo>
                    <a:pt x="39200" y="21808"/>
                    <a:pt x="60818" y="13256"/>
                    <a:pt x="86522" y="3801"/>
                  </a:cubicBezTo>
                  <a:cubicBezTo>
                    <a:pt x="86379" y="280793"/>
                    <a:pt x="86379" y="554174"/>
                    <a:pt x="86379" y="828030"/>
                  </a:cubicBezTo>
                  <a:close/>
                </a:path>
              </a:pathLst>
            </a:custGeom>
            <a:solidFill>
              <a:srgbClr val="FFFFFF"/>
            </a:solidFill>
            <a:ln w="4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D7241F1C-C3CC-4ED8-8CA5-49A166946FBA}"/>
                </a:ext>
              </a:extLst>
            </p:cNvPr>
            <p:cNvSpPr/>
            <p:nvPr/>
          </p:nvSpPr>
          <p:spPr>
            <a:xfrm>
              <a:off x="8777517" y="1608455"/>
              <a:ext cx="1584222" cy="98359"/>
            </a:xfrm>
            <a:custGeom>
              <a:avLst/>
              <a:gdLst>
                <a:gd name="connsiteX0" fmla="*/ 0 w 1584222"/>
                <a:gd name="connsiteY0" fmla="*/ 93704 h 98359"/>
                <a:gd name="connsiteX1" fmla="*/ 83050 w 1584222"/>
                <a:gd name="connsiteY1" fmla="*/ 58260 h 98359"/>
                <a:gd name="connsiteX2" fmla="*/ 338947 w 1584222"/>
                <a:gd name="connsiteY2" fmla="*/ 5618 h 98359"/>
                <a:gd name="connsiteX3" fmla="*/ 675518 w 1584222"/>
                <a:gd name="connsiteY3" fmla="*/ 27805 h 98359"/>
                <a:gd name="connsiteX4" fmla="*/ 782276 w 1584222"/>
                <a:gd name="connsiteY4" fmla="*/ 58545 h 98359"/>
                <a:gd name="connsiteX5" fmla="*/ 802326 w 1584222"/>
                <a:gd name="connsiteY5" fmla="*/ 58450 h 98359"/>
                <a:gd name="connsiteX6" fmla="*/ 1234728 w 1584222"/>
                <a:gd name="connsiteY6" fmla="*/ 2102 h 98359"/>
                <a:gd name="connsiteX7" fmla="*/ 1510342 w 1584222"/>
                <a:gd name="connsiteY7" fmla="*/ 56265 h 98359"/>
                <a:gd name="connsiteX8" fmla="*/ 1584223 w 1584222"/>
                <a:gd name="connsiteY8" fmla="*/ 87765 h 98359"/>
                <a:gd name="connsiteX9" fmla="*/ 1583320 w 1584222"/>
                <a:gd name="connsiteY9" fmla="*/ 92278 h 98359"/>
                <a:gd name="connsiteX10" fmla="*/ 1378 w 1584222"/>
                <a:gd name="connsiteY10" fmla="*/ 98360 h 98359"/>
                <a:gd name="connsiteX11" fmla="*/ 0 w 1584222"/>
                <a:gd name="connsiteY11" fmla="*/ 93704 h 98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4222" h="98359">
                  <a:moveTo>
                    <a:pt x="0" y="93704"/>
                  </a:moveTo>
                  <a:cubicBezTo>
                    <a:pt x="27652" y="81826"/>
                    <a:pt x="54828" y="68665"/>
                    <a:pt x="83050" y="58260"/>
                  </a:cubicBezTo>
                  <a:cubicBezTo>
                    <a:pt x="165577" y="27710"/>
                    <a:pt x="251336" y="12222"/>
                    <a:pt x="338947" y="5618"/>
                  </a:cubicBezTo>
                  <a:cubicBezTo>
                    <a:pt x="452214" y="-2935"/>
                    <a:pt x="564626" y="2482"/>
                    <a:pt x="675518" y="27805"/>
                  </a:cubicBezTo>
                  <a:cubicBezTo>
                    <a:pt x="711579" y="36025"/>
                    <a:pt x="746595" y="48615"/>
                    <a:pt x="782276" y="58545"/>
                  </a:cubicBezTo>
                  <a:cubicBezTo>
                    <a:pt x="788548" y="60303"/>
                    <a:pt x="796387" y="60683"/>
                    <a:pt x="802326" y="58450"/>
                  </a:cubicBezTo>
                  <a:cubicBezTo>
                    <a:pt x="942248" y="6900"/>
                    <a:pt x="1087253" y="-5643"/>
                    <a:pt x="1234728" y="2102"/>
                  </a:cubicBezTo>
                  <a:cubicBezTo>
                    <a:pt x="1329086" y="7043"/>
                    <a:pt x="1421496" y="23197"/>
                    <a:pt x="1510342" y="56265"/>
                  </a:cubicBezTo>
                  <a:cubicBezTo>
                    <a:pt x="1535381" y="65577"/>
                    <a:pt x="1559611" y="77217"/>
                    <a:pt x="1584223" y="87765"/>
                  </a:cubicBezTo>
                  <a:cubicBezTo>
                    <a:pt x="1583937" y="89285"/>
                    <a:pt x="1583605" y="90758"/>
                    <a:pt x="1583320" y="92278"/>
                  </a:cubicBezTo>
                  <a:cubicBezTo>
                    <a:pt x="1055990" y="94322"/>
                    <a:pt x="528708" y="96365"/>
                    <a:pt x="1378" y="98360"/>
                  </a:cubicBezTo>
                  <a:cubicBezTo>
                    <a:pt x="950" y="96840"/>
                    <a:pt x="475" y="95272"/>
                    <a:pt x="0" y="93704"/>
                  </a:cubicBezTo>
                  <a:close/>
                </a:path>
              </a:pathLst>
            </a:custGeom>
            <a:solidFill>
              <a:srgbClr val="FFFFFF"/>
            </a:solidFill>
            <a:ln w="4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4F1206F5-F47C-484B-A543-5FBEF1A827D3}"/>
                </a:ext>
              </a:extLst>
            </p:cNvPr>
            <p:cNvSpPr/>
            <p:nvPr/>
          </p:nvSpPr>
          <p:spPr>
            <a:xfrm>
              <a:off x="10368010" y="788513"/>
              <a:ext cx="79914" cy="911222"/>
            </a:xfrm>
            <a:custGeom>
              <a:avLst/>
              <a:gdLst>
                <a:gd name="connsiteX0" fmla="*/ 0 w 79914"/>
                <a:gd name="connsiteY0" fmla="*/ 0 h 911222"/>
                <a:gd name="connsiteX1" fmla="*/ 79915 w 79914"/>
                <a:gd name="connsiteY1" fmla="*/ 0 h 911222"/>
                <a:gd name="connsiteX2" fmla="*/ 79915 w 79914"/>
                <a:gd name="connsiteY2" fmla="*/ 911223 h 911222"/>
                <a:gd name="connsiteX3" fmla="*/ 0 w 79914"/>
                <a:gd name="connsiteY3" fmla="*/ 911223 h 911222"/>
                <a:gd name="connsiteX4" fmla="*/ 0 w 79914"/>
                <a:gd name="connsiteY4" fmla="*/ 0 h 91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914" h="911222">
                  <a:moveTo>
                    <a:pt x="0" y="0"/>
                  </a:moveTo>
                  <a:cubicBezTo>
                    <a:pt x="25276" y="0"/>
                    <a:pt x="51075" y="0"/>
                    <a:pt x="79915" y="0"/>
                  </a:cubicBezTo>
                  <a:cubicBezTo>
                    <a:pt x="79915" y="304026"/>
                    <a:pt x="79915" y="607054"/>
                    <a:pt x="79915" y="911223"/>
                  </a:cubicBezTo>
                  <a:cubicBezTo>
                    <a:pt x="55446" y="911223"/>
                    <a:pt x="29267" y="911223"/>
                    <a:pt x="0" y="911223"/>
                  </a:cubicBezTo>
                  <a:cubicBezTo>
                    <a:pt x="0" y="607767"/>
                    <a:pt x="0" y="3043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4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C263FA6F-8BBE-4FE3-9847-A8CBA74AB686}"/>
                </a:ext>
              </a:extLst>
            </p:cNvPr>
            <p:cNvSpPr/>
            <p:nvPr/>
          </p:nvSpPr>
          <p:spPr>
            <a:xfrm>
              <a:off x="8688575" y="797730"/>
              <a:ext cx="79819" cy="908656"/>
            </a:xfrm>
            <a:custGeom>
              <a:avLst/>
              <a:gdLst>
                <a:gd name="connsiteX0" fmla="*/ 79820 w 79819"/>
                <a:gd name="connsiteY0" fmla="*/ 908657 h 908656"/>
                <a:gd name="connsiteX1" fmla="*/ 0 w 79819"/>
                <a:gd name="connsiteY1" fmla="*/ 908657 h 908656"/>
                <a:gd name="connsiteX2" fmla="*/ 0 w 79819"/>
                <a:gd name="connsiteY2" fmla="*/ 0 h 908656"/>
                <a:gd name="connsiteX3" fmla="*/ 79820 w 79819"/>
                <a:gd name="connsiteY3" fmla="*/ 0 h 908656"/>
                <a:gd name="connsiteX4" fmla="*/ 79820 w 79819"/>
                <a:gd name="connsiteY4" fmla="*/ 908657 h 9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19" h="908656">
                  <a:moveTo>
                    <a:pt x="79820" y="908657"/>
                  </a:moveTo>
                  <a:cubicBezTo>
                    <a:pt x="54496" y="908657"/>
                    <a:pt x="28650" y="908657"/>
                    <a:pt x="0" y="908657"/>
                  </a:cubicBezTo>
                  <a:cubicBezTo>
                    <a:pt x="0" y="606009"/>
                    <a:pt x="0" y="303693"/>
                    <a:pt x="0" y="0"/>
                  </a:cubicBezTo>
                  <a:cubicBezTo>
                    <a:pt x="24611" y="0"/>
                    <a:pt x="50790" y="0"/>
                    <a:pt x="79820" y="0"/>
                  </a:cubicBezTo>
                  <a:cubicBezTo>
                    <a:pt x="79820" y="302125"/>
                    <a:pt x="79820" y="604536"/>
                    <a:pt x="79820" y="908657"/>
                  </a:cubicBezTo>
                  <a:close/>
                </a:path>
              </a:pathLst>
            </a:custGeom>
            <a:solidFill>
              <a:srgbClr val="FFFFFF"/>
            </a:solidFill>
            <a:ln w="4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226">
            <a:extLst>
              <a:ext uri="{FF2B5EF4-FFF2-40B4-BE49-F238E27FC236}">
                <a16:creationId xmlns:a16="http://schemas.microsoft.com/office/drawing/2014/main" xmlns="" id="{62994F89-5866-48CA-98A9-4F797CBD43F9}"/>
              </a:ext>
            </a:extLst>
          </p:cNvPr>
          <p:cNvGrpSpPr>
            <a:grpSpLocks noChangeAspect="1"/>
          </p:cNvGrpSpPr>
          <p:nvPr/>
        </p:nvGrpSpPr>
        <p:grpSpPr>
          <a:xfrm>
            <a:off x="8515249" y="5246819"/>
            <a:ext cx="548640" cy="647596"/>
            <a:chOff x="3190967" y="4976140"/>
            <a:chExt cx="1594302" cy="1881859"/>
          </a:xfrm>
          <a:solidFill>
            <a:schemeClr val="accent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1EE95791-3FF7-4166-9D02-D92BD3E40B7F}"/>
                </a:ext>
              </a:extLst>
            </p:cNvPr>
            <p:cNvSpPr/>
            <p:nvPr/>
          </p:nvSpPr>
          <p:spPr>
            <a:xfrm>
              <a:off x="3412046" y="5909633"/>
              <a:ext cx="1154075" cy="444412"/>
            </a:xfrm>
            <a:custGeom>
              <a:avLst/>
              <a:gdLst>
                <a:gd name="connsiteX0" fmla="*/ 582806 w 1154075"/>
                <a:gd name="connsiteY0" fmla="*/ 444413 h 444412"/>
                <a:gd name="connsiteX1" fmla="*/ 321275 w 1154075"/>
                <a:gd name="connsiteY1" fmla="*/ 437861 h 444412"/>
                <a:gd name="connsiteX2" fmla="*/ 135091 w 1154075"/>
                <a:gd name="connsiteY2" fmla="*/ 427669 h 444412"/>
                <a:gd name="connsiteX3" fmla="*/ 24618 w 1154075"/>
                <a:gd name="connsiteY3" fmla="*/ 418933 h 444412"/>
                <a:gd name="connsiteX4" fmla="*/ 48 w 1154075"/>
                <a:gd name="connsiteY4" fmla="*/ 391816 h 444412"/>
                <a:gd name="connsiteX5" fmla="*/ 15336 w 1154075"/>
                <a:gd name="connsiteY5" fmla="*/ 305003 h 444412"/>
                <a:gd name="connsiteX6" fmla="*/ 131633 w 1154075"/>
                <a:gd name="connsiteY6" fmla="*/ 106625 h 444412"/>
                <a:gd name="connsiteX7" fmla="*/ 266129 w 1154075"/>
                <a:gd name="connsiteY7" fmla="*/ 13260 h 444412"/>
                <a:gd name="connsiteX8" fmla="*/ 331649 w 1154075"/>
                <a:gd name="connsiteY8" fmla="*/ 3068 h 444412"/>
                <a:gd name="connsiteX9" fmla="*/ 374782 w 1154075"/>
                <a:gd name="connsiteY9" fmla="*/ 33098 h 444412"/>
                <a:gd name="connsiteX10" fmla="*/ 546224 w 1154075"/>
                <a:gd name="connsiteY10" fmla="*/ 364334 h 444412"/>
                <a:gd name="connsiteX11" fmla="*/ 573524 w 1154075"/>
                <a:gd name="connsiteY11" fmla="*/ 391998 h 444412"/>
                <a:gd name="connsiteX12" fmla="*/ 596092 w 1154075"/>
                <a:gd name="connsiteY12" fmla="*/ 384172 h 444412"/>
                <a:gd name="connsiteX13" fmla="*/ 773540 w 1154075"/>
                <a:gd name="connsiteY13" fmla="*/ 43835 h 444412"/>
                <a:gd name="connsiteX14" fmla="*/ 801385 w 1154075"/>
                <a:gd name="connsiteY14" fmla="*/ 9438 h 444412"/>
                <a:gd name="connsiteX15" fmla="*/ 852345 w 1154075"/>
                <a:gd name="connsiteY15" fmla="*/ 1612 h 444412"/>
                <a:gd name="connsiteX16" fmla="*/ 914588 w 1154075"/>
                <a:gd name="connsiteY16" fmla="*/ 26182 h 444412"/>
                <a:gd name="connsiteX17" fmla="*/ 1136444 w 1154075"/>
                <a:gd name="connsiteY17" fmla="*/ 298451 h 444412"/>
                <a:gd name="connsiteX18" fmla="*/ 1153915 w 1154075"/>
                <a:gd name="connsiteY18" fmla="*/ 391270 h 444412"/>
                <a:gd name="connsiteX19" fmla="*/ 1130984 w 1154075"/>
                <a:gd name="connsiteY19" fmla="*/ 418751 h 444412"/>
                <a:gd name="connsiteX20" fmla="*/ 1064736 w 1154075"/>
                <a:gd name="connsiteY20" fmla="*/ 424393 h 444412"/>
                <a:gd name="connsiteX21" fmla="*/ 844701 w 1154075"/>
                <a:gd name="connsiteY21" fmla="*/ 437133 h 444412"/>
                <a:gd name="connsiteX22" fmla="*/ 582806 w 1154075"/>
                <a:gd name="connsiteY22" fmla="*/ 444413 h 44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4075" h="444412">
                  <a:moveTo>
                    <a:pt x="582806" y="444413"/>
                  </a:moveTo>
                  <a:cubicBezTo>
                    <a:pt x="491807" y="442229"/>
                    <a:pt x="406450" y="440955"/>
                    <a:pt x="321275" y="437861"/>
                  </a:cubicBezTo>
                  <a:cubicBezTo>
                    <a:pt x="259213" y="435677"/>
                    <a:pt x="197152" y="431491"/>
                    <a:pt x="135091" y="427669"/>
                  </a:cubicBezTo>
                  <a:cubicBezTo>
                    <a:pt x="98327" y="425303"/>
                    <a:pt x="61382" y="422027"/>
                    <a:pt x="24618" y="418933"/>
                  </a:cubicBezTo>
                  <a:cubicBezTo>
                    <a:pt x="6782" y="417477"/>
                    <a:pt x="-680" y="409651"/>
                    <a:pt x="48" y="391816"/>
                  </a:cubicBezTo>
                  <a:cubicBezTo>
                    <a:pt x="1140" y="362150"/>
                    <a:pt x="6964" y="333394"/>
                    <a:pt x="15336" y="305003"/>
                  </a:cubicBezTo>
                  <a:cubicBezTo>
                    <a:pt x="37358" y="229109"/>
                    <a:pt x="76305" y="162862"/>
                    <a:pt x="131633" y="106625"/>
                  </a:cubicBezTo>
                  <a:cubicBezTo>
                    <a:pt x="170580" y="67131"/>
                    <a:pt x="214806" y="34917"/>
                    <a:pt x="266129" y="13260"/>
                  </a:cubicBezTo>
                  <a:cubicBezTo>
                    <a:pt x="286877" y="4524"/>
                    <a:pt x="308899" y="-26"/>
                    <a:pt x="331649" y="3068"/>
                  </a:cubicBezTo>
                  <a:cubicBezTo>
                    <a:pt x="351122" y="5616"/>
                    <a:pt x="365500" y="15080"/>
                    <a:pt x="374782" y="33098"/>
                  </a:cubicBezTo>
                  <a:cubicBezTo>
                    <a:pt x="431748" y="143570"/>
                    <a:pt x="489077" y="253861"/>
                    <a:pt x="546224" y="364334"/>
                  </a:cubicBezTo>
                  <a:cubicBezTo>
                    <a:pt x="552412" y="376346"/>
                    <a:pt x="560966" y="386174"/>
                    <a:pt x="573524" y="391998"/>
                  </a:cubicBezTo>
                  <a:cubicBezTo>
                    <a:pt x="584262" y="396912"/>
                    <a:pt x="590814" y="394546"/>
                    <a:pt x="596092" y="384172"/>
                  </a:cubicBezTo>
                  <a:cubicBezTo>
                    <a:pt x="655241" y="270787"/>
                    <a:pt x="714390" y="157220"/>
                    <a:pt x="773540" y="43835"/>
                  </a:cubicBezTo>
                  <a:cubicBezTo>
                    <a:pt x="780456" y="30550"/>
                    <a:pt x="788463" y="17810"/>
                    <a:pt x="801385" y="9438"/>
                  </a:cubicBezTo>
                  <a:cubicBezTo>
                    <a:pt x="817219" y="-754"/>
                    <a:pt x="834509" y="-1482"/>
                    <a:pt x="852345" y="1612"/>
                  </a:cubicBezTo>
                  <a:cubicBezTo>
                    <a:pt x="874730" y="5616"/>
                    <a:pt x="894932" y="15262"/>
                    <a:pt x="914588" y="26182"/>
                  </a:cubicBezTo>
                  <a:cubicBezTo>
                    <a:pt x="1025061" y="86969"/>
                    <a:pt x="1098224" y="178696"/>
                    <a:pt x="1136444" y="298451"/>
                  </a:cubicBezTo>
                  <a:cubicBezTo>
                    <a:pt x="1146089" y="328662"/>
                    <a:pt x="1151549" y="359602"/>
                    <a:pt x="1153915" y="391270"/>
                  </a:cubicBezTo>
                  <a:cubicBezTo>
                    <a:pt x="1155189" y="408923"/>
                    <a:pt x="1149001" y="416749"/>
                    <a:pt x="1130984" y="418751"/>
                  </a:cubicBezTo>
                  <a:cubicBezTo>
                    <a:pt x="1108962" y="421117"/>
                    <a:pt x="1086758" y="422937"/>
                    <a:pt x="1064736" y="424393"/>
                  </a:cubicBezTo>
                  <a:cubicBezTo>
                    <a:pt x="991391" y="428943"/>
                    <a:pt x="918046" y="434221"/>
                    <a:pt x="844701" y="437133"/>
                  </a:cubicBezTo>
                  <a:cubicBezTo>
                    <a:pt x="755522" y="440591"/>
                    <a:pt x="666343" y="442229"/>
                    <a:pt x="582806" y="44441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xmlns="" id="{D6B47E80-8A32-4803-BD0C-C8DF2217F89D}"/>
                </a:ext>
              </a:extLst>
            </p:cNvPr>
            <p:cNvSpPr/>
            <p:nvPr/>
          </p:nvSpPr>
          <p:spPr>
            <a:xfrm>
              <a:off x="3190823" y="6353425"/>
              <a:ext cx="703986" cy="396758"/>
            </a:xfrm>
            <a:custGeom>
              <a:avLst/>
              <a:gdLst>
                <a:gd name="connsiteX0" fmla="*/ 680998 w 703986"/>
                <a:gd name="connsiteY0" fmla="*/ 303284 h 396758"/>
                <a:gd name="connsiteX1" fmla="*/ 679724 w 703986"/>
                <a:gd name="connsiteY1" fmla="*/ 328763 h 396758"/>
                <a:gd name="connsiteX2" fmla="*/ 632222 w 703986"/>
                <a:gd name="connsiteY2" fmla="*/ 367529 h 396758"/>
                <a:gd name="connsiteX3" fmla="*/ 576895 w 703986"/>
                <a:gd name="connsiteY3" fmla="*/ 371351 h 396758"/>
                <a:gd name="connsiteX4" fmla="*/ 417464 w 703986"/>
                <a:gd name="connsiteY4" fmla="*/ 373717 h 396758"/>
                <a:gd name="connsiteX5" fmla="*/ 214173 w 703986"/>
                <a:gd name="connsiteY5" fmla="*/ 393191 h 396758"/>
                <a:gd name="connsiteX6" fmla="*/ 127724 w 703986"/>
                <a:gd name="connsiteY6" fmla="*/ 394283 h 396758"/>
                <a:gd name="connsiteX7" fmla="*/ 17069 w 703986"/>
                <a:gd name="connsiteY7" fmla="*/ 305104 h 396758"/>
                <a:gd name="connsiteX8" fmla="*/ 143 w 703986"/>
                <a:gd name="connsiteY8" fmla="*/ 208463 h 396758"/>
                <a:gd name="connsiteX9" fmla="*/ 14339 w 703986"/>
                <a:gd name="connsiteY9" fmla="*/ 97444 h 396758"/>
                <a:gd name="connsiteX10" fmla="*/ 59293 w 703986"/>
                <a:gd name="connsiteY10" fmla="*/ 26647 h 396758"/>
                <a:gd name="connsiteX11" fmla="*/ 143922 w 703986"/>
                <a:gd name="connsiteY11" fmla="*/ 75 h 396758"/>
                <a:gd name="connsiteX12" fmla="*/ 238924 w 703986"/>
                <a:gd name="connsiteY12" fmla="*/ 5353 h 396758"/>
                <a:gd name="connsiteX13" fmla="*/ 380883 w 703986"/>
                <a:gd name="connsiteY13" fmla="*/ 15181 h 396758"/>
                <a:gd name="connsiteX14" fmla="*/ 618936 w 703986"/>
                <a:gd name="connsiteY14" fmla="*/ 31925 h 396758"/>
                <a:gd name="connsiteX15" fmla="*/ 638410 w 703986"/>
                <a:gd name="connsiteY15" fmla="*/ 33199 h 396758"/>
                <a:gd name="connsiteX16" fmla="*/ 672990 w 703986"/>
                <a:gd name="connsiteY16" fmla="*/ 57768 h 396758"/>
                <a:gd name="connsiteX17" fmla="*/ 693555 w 703986"/>
                <a:gd name="connsiteY17" fmla="*/ 121468 h 396758"/>
                <a:gd name="connsiteX18" fmla="*/ 703201 w 703986"/>
                <a:gd name="connsiteY18" fmla="*/ 231395 h 396758"/>
                <a:gd name="connsiteX19" fmla="*/ 703201 w 703986"/>
                <a:gd name="connsiteY19" fmla="*/ 233032 h 396758"/>
                <a:gd name="connsiteX20" fmla="*/ 668258 w 703986"/>
                <a:gd name="connsiteY20" fmla="*/ 269978 h 396758"/>
                <a:gd name="connsiteX21" fmla="*/ 539221 w 703986"/>
                <a:gd name="connsiteY21" fmla="*/ 282172 h 396758"/>
                <a:gd name="connsiteX22" fmla="*/ 348487 w 703986"/>
                <a:gd name="connsiteY22" fmla="*/ 300190 h 396758"/>
                <a:gd name="connsiteX23" fmla="*/ 183415 w 703986"/>
                <a:gd name="connsiteY23" fmla="*/ 315296 h 396758"/>
                <a:gd name="connsiteX24" fmla="*/ 127542 w 703986"/>
                <a:gd name="connsiteY24" fmla="*/ 308016 h 396758"/>
                <a:gd name="connsiteX25" fmla="*/ 82224 w 703986"/>
                <a:gd name="connsiteY25" fmla="*/ 244680 h 396758"/>
                <a:gd name="connsiteX26" fmla="*/ 84590 w 703986"/>
                <a:gd name="connsiteY26" fmla="*/ 182983 h 396758"/>
                <a:gd name="connsiteX27" fmla="*/ 92780 w 703986"/>
                <a:gd name="connsiteY27" fmla="*/ 140213 h 396758"/>
                <a:gd name="connsiteX28" fmla="*/ 93872 w 703986"/>
                <a:gd name="connsiteY28" fmla="*/ 136574 h 396758"/>
                <a:gd name="connsiteX29" fmla="*/ 114256 w 703986"/>
                <a:gd name="connsiteY29" fmla="*/ 139486 h 396758"/>
                <a:gd name="connsiteX30" fmla="*/ 116804 w 703986"/>
                <a:gd name="connsiteY30" fmla="*/ 144217 h 396758"/>
                <a:gd name="connsiteX31" fmla="*/ 126086 w 703986"/>
                <a:gd name="connsiteY31" fmla="*/ 186077 h 396758"/>
                <a:gd name="connsiteX32" fmla="*/ 136460 w 703986"/>
                <a:gd name="connsiteY32" fmla="*/ 204277 h 396758"/>
                <a:gd name="connsiteX33" fmla="*/ 193425 w 703986"/>
                <a:gd name="connsiteY33" fmla="*/ 207371 h 396758"/>
                <a:gd name="connsiteX34" fmla="*/ 216357 w 703986"/>
                <a:gd name="connsiteY34" fmla="*/ 152043 h 396758"/>
                <a:gd name="connsiteX35" fmla="*/ 192697 w 703986"/>
                <a:gd name="connsiteY35" fmla="*/ 83430 h 396758"/>
                <a:gd name="connsiteX36" fmla="*/ 90778 w 703986"/>
                <a:gd name="connsiteY36" fmla="*/ 75240 h 396758"/>
                <a:gd name="connsiteX37" fmla="*/ 52559 w 703986"/>
                <a:gd name="connsiteY37" fmla="*/ 137484 h 396758"/>
                <a:gd name="connsiteX38" fmla="*/ 49101 w 703986"/>
                <a:gd name="connsiteY38" fmla="*/ 258512 h 396758"/>
                <a:gd name="connsiteX39" fmla="*/ 127360 w 703986"/>
                <a:gd name="connsiteY39" fmla="*/ 344415 h 396758"/>
                <a:gd name="connsiteX40" fmla="*/ 183051 w 703986"/>
                <a:gd name="connsiteY40" fmla="*/ 347327 h 396758"/>
                <a:gd name="connsiteX41" fmla="*/ 266406 w 703986"/>
                <a:gd name="connsiteY41" fmla="*/ 339683 h 396758"/>
                <a:gd name="connsiteX42" fmla="*/ 431478 w 703986"/>
                <a:gd name="connsiteY42" fmla="*/ 324759 h 396758"/>
                <a:gd name="connsiteX43" fmla="*/ 625852 w 703986"/>
                <a:gd name="connsiteY43" fmla="*/ 307288 h 396758"/>
                <a:gd name="connsiteX44" fmla="*/ 670988 w 703986"/>
                <a:gd name="connsiteY44" fmla="*/ 303102 h 396758"/>
                <a:gd name="connsiteX45" fmla="*/ 680998 w 703986"/>
                <a:gd name="connsiteY45" fmla="*/ 303284 h 39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03986" h="396758">
                  <a:moveTo>
                    <a:pt x="680998" y="303284"/>
                  </a:moveTo>
                  <a:cubicBezTo>
                    <a:pt x="683910" y="312202"/>
                    <a:pt x="683000" y="320755"/>
                    <a:pt x="679724" y="328763"/>
                  </a:cubicBezTo>
                  <a:cubicBezTo>
                    <a:pt x="670988" y="350057"/>
                    <a:pt x="653880" y="361887"/>
                    <a:pt x="632222" y="367529"/>
                  </a:cubicBezTo>
                  <a:cubicBezTo>
                    <a:pt x="614022" y="372261"/>
                    <a:pt x="595459" y="371169"/>
                    <a:pt x="576895" y="371351"/>
                  </a:cubicBezTo>
                  <a:cubicBezTo>
                    <a:pt x="523751" y="371897"/>
                    <a:pt x="470608" y="371715"/>
                    <a:pt x="417464" y="373717"/>
                  </a:cubicBezTo>
                  <a:cubicBezTo>
                    <a:pt x="349397" y="376265"/>
                    <a:pt x="281694" y="384455"/>
                    <a:pt x="214173" y="393191"/>
                  </a:cubicBezTo>
                  <a:cubicBezTo>
                    <a:pt x="185417" y="396831"/>
                    <a:pt x="156661" y="398469"/>
                    <a:pt x="127724" y="394283"/>
                  </a:cubicBezTo>
                  <a:cubicBezTo>
                    <a:pt x="73124" y="386457"/>
                    <a:pt x="36907" y="356063"/>
                    <a:pt x="17069" y="305104"/>
                  </a:cubicBezTo>
                  <a:cubicBezTo>
                    <a:pt x="5057" y="273982"/>
                    <a:pt x="871" y="241404"/>
                    <a:pt x="143" y="208463"/>
                  </a:cubicBezTo>
                  <a:cubicBezTo>
                    <a:pt x="-767" y="170789"/>
                    <a:pt x="2509" y="133480"/>
                    <a:pt x="14339" y="97444"/>
                  </a:cubicBezTo>
                  <a:cubicBezTo>
                    <a:pt x="23257" y="70144"/>
                    <a:pt x="36725" y="45393"/>
                    <a:pt x="59293" y="26647"/>
                  </a:cubicBezTo>
                  <a:cubicBezTo>
                    <a:pt x="83862" y="6445"/>
                    <a:pt x="112982" y="-835"/>
                    <a:pt x="143922" y="75"/>
                  </a:cubicBezTo>
                  <a:cubicBezTo>
                    <a:pt x="175589" y="803"/>
                    <a:pt x="207257" y="3351"/>
                    <a:pt x="238924" y="5353"/>
                  </a:cubicBezTo>
                  <a:cubicBezTo>
                    <a:pt x="286244" y="8447"/>
                    <a:pt x="333563" y="11905"/>
                    <a:pt x="380883" y="15181"/>
                  </a:cubicBezTo>
                  <a:cubicBezTo>
                    <a:pt x="460234" y="20823"/>
                    <a:pt x="539585" y="26465"/>
                    <a:pt x="618936" y="31925"/>
                  </a:cubicBezTo>
                  <a:cubicBezTo>
                    <a:pt x="625488" y="32471"/>
                    <a:pt x="631858" y="33017"/>
                    <a:pt x="638410" y="33199"/>
                  </a:cubicBezTo>
                  <a:cubicBezTo>
                    <a:pt x="655336" y="33745"/>
                    <a:pt x="667348" y="41753"/>
                    <a:pt x="672990" y="57768"/>
                  </a:cubicBezTo>
                  <a:cubicBezTo>
                    <a:pt x="680270" y="78880"/>
                    <a:pt x="688095" y="99992"/>
                    <a:pt x="693555" y="121468"/>
                  </a:cubicBezTo>
                  <a:cubicBezTo>
                    <a:pt x="702655" y="157503"/>
                    <a:pt x="705567" y="194267"/>
                    <a:pt x="703201" y="231395"/>
                  </a:cubicBezTo>
                  <a:cubicBezTo>
                    <a:pt x="703201" y="231941"/>
                    <a:pt x="703201" y="232486"/>
                    <a:pt x="703201" y="233032"/>
                  </a:cubicBezTo>
                  <a:cubicBezTo>
                    <a:pt x="701927" y="257602"/>
                    <a:pt x="692645" y="267612"/>
                    <a:pt x="668258" y="269978"/>
                  </a:cubicBezTo>
                  <a:cubicBezTo>
                    <a:pt x="625306" y="274164"/>
                    <a:pt x="582173" y="278168"/>
                    <a:pt x="539221" y="282172"/>
                  </a:cubicBezTo>
                  <a:cubicBezTo>
                    <a:pt x="475704" y="288178"/>
                    <a:pt x="412005" y="294366"/>
                    <a:pt x="348487" y="300190"/>
                  </a:cubicBezTo>
                  <a:cubicBezTo>
                    <a:pt x="293524" y="305286"/>
                    <a:pt x="238378" y="310382"/>
                    <a:pt x="183415" y="315296"/>
                  </a:cubicBezTo>
                  <a:cubicBezTo>
                    <a:pt x="164487" y="316934"/>
                    <a:pt x="145378" y="315660"/>
                    <a:pt x="127542" y="308016"/>
                  </a:cubicBezTo>
                  <a:cubicBezTo>
                    <a:pt x="99696" y="296186"/>
                    <a:pt x="87138" y="273072"/>
                    <a:pt x="82224" y="244680"/>
                  </a:cubicBezTo>
                  <a:cubicBezTo>
                    <a:pt x="78584" y="223933"/>
                    <a:pt x="80950" y="203549"/>
                    <a:pt x="84590" y="182983"/>
                  </a:cubicBezTo>
                  <a:cubicBezTo>
                    <a:pt x="87138" y="168605"/>
                    <a:pt x="90050" y="154409"/>
                    <a:pt x="92780" y="140213"/>
                  </a:cubicBezTo>
                  <a:cubicBezTo>
                    <a:pt x="92962" y="139122"/>
                    <a:pt x="93508" y="138029"/>
                    <a:pt x="93872" y="136574"/>
                  </a:cubicBezTo>
                  <a:cubicBezTo>
                    <a:pt x="100788" y="137484"/>
                    <a:pt x="107522" y="138212"/>
                    <a:pt x="114256" y="139486"/>
                  </a:cubicBezTo>
                  <a:cubicBezTo>
                    <a:pt x="115348" y="139668"/>
                    <a:pt x="116440" y="142397"/>
                    <a:pt x="116804" y="144217"/>
                  </a:cubicBezTo>
                  <a:cubicBezTo>
                    <a:pt x="119898" y="158231"/>
                    <a:pt x="122082" y="172427"/>
                    <a:pt x="126086" y="186077"/>
                  </a:cubicBezTo>
                  <a:cubicBezTo>
                    <a:pt x="127906" y="192629"/>
                    <a:pt x="132092" y="198999"/>
                    <a:pt x="136460" y="204277"/>
                  </a:cubicBezTo>
                  <a:cubicBezTo>
                    <a:pt x="151747" y="223023"/>
                    <a:pt x="176135" y="224297"/>
                    <a:pt x="193425" y="207371"/>
                  </a:cubicBezTo>
                  <a:cubicBezTo>
                    <a:pt x="208895" y="192265"/>
                    <a:pt x="215993" y="173337"/>
                    <a:pt x="216357" y="152043"/>
                  </a:cubicBezTo>
                  <a:cubicBezTo>
                    <a:pt x="216721" y="126564"/>
                    <a:pt x="208895" y="103450"/>
                    <a:pt x="192697" y="83430"/>
                  </a:cubicBezTo>
                  <a:cubicBezTo>
                    <a:pt x="165943" y="50307"/>
                    <a:pt x="122628" y="46849"/>
                    <a:pt x="90778" y="75240"/>
                  </a:cubicBezTo>
                  <a:cubicBezTo>
                    <a:pt x="71850" y="92166"/>
                    <a:pt x="59839" y="113642"/>
                    <a:pt x="52559" y="137484"/>
                  </a:cubicBezTo>
                  <a:cubicBezTo>
                    <a:pt x="40365" y="177341"/>
                    <a:pt x="37271" y="218109"/>
                    <a:pt x="49101" y="258512"/>
                  </a:cubicBezTo>
                  <a:cubicBezTo>
                    <a:pt x="61113" y="299462"/>
                    <a:pt x="85682" y="330037"/>
                    <a:pt x="127360" y="344415"/>
                  </a:cubicBezTo>
                  <a:cubicBezTo>
                    <a:pt x="145560" y="350785"/>
                    <a:pt x="164305" y="348965"/>
                    <a:pt x="183051" y="347327"/>
                  </a:cubicBezTo>
                  <a:cubicBezTo>
                    <a:pt x="210897" y="344961"/>
                    <a:pt x="238743" y="342231"/>
                    <a:pt x="266406" y="339683"/>
                  </a:cubicBezTo>
                  <a:cubicBezTo>
                    <a:pt x="321370" y="334769"/>
                    <a:pt x="376515" y="329673"/>
                    <a:pt x="431478" y="324759"/>
                  </a:cubicBezTo>
                  <a:cubicBezTo>
                    <a:pt x="496270" y="318936"/>
                    <a:pt x="561061" y="313112"/>
                    <a:pt x="625852" y="307288"/>
                  </a:cubicBezTo>
                  <a:cubicBezTo>
                    <a:pt x="640958" y="306014"/>
                    <a:pt x="655882" y="304376"/>
                    <a:pt x="670988" y="303102"/>
                  </a:cubicBezTo>
                  <a:cubicBezTo>
                    <a:pt x="674446" y="303648"/>
                    <a:pt x="677540" y="303466"/>
                    <a:pt x="680998" y="303284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xmlns="" id="{3693CBE3-C82D-4B1A-B8A7-898933BE82F2}"/>
                </a:ext>
              </a:extLst>
            </p:cNvPr>
            <p:cNvSpPr/>
            <p:nvPr/>
          </p:nvSpPr>
          <p:spPr>
            <a:xfrm>
              <a:off x="3362591" y="4975968"/>
              <a:ext cx="1254875" cy="280289"/>
            </a:xfrm>
            <a:custGeom>
              <a:avLst/>
              <a:gdLst>
                <a:gd name="connsiteX0" fmla="*/ 1254876 w 1254875"/>
                <a:gd name="connsiteY0" fmla="*/ 125751 h 280289"/>
                <a:gd name="connsiteX1" fmla="*/ 1202096 w 1254875"/>
                <a:gd name="connsiteY1" fmla="*/ 139582 h 280289"/>
                <a:gd name="connsiteX2" fmla="*/ 1042666 w 1254875"/>
                <a:gd name="connsiteY2" fmla="*/ 180714 h 280289"/>
                <a:gd name="connsiteX3" fmla="*/ 831003 w 1254875"/>
                <a:gd name="connsiteY3" fmla="*/ 235313 h 280289"/>
                <a:gd name="connsiteX4" fmla="*/ 691046 w 1254875"/>
                <a:gd name="connsiteY4" fmla="*/ 271531 h 280289"/>
                <a:gd name="connsiteX5" fmla="*/ 560736 w 1254875"/>
                <a:gd name="connsiteY5" fmla="*/ 271713 h 280289"/>
                <a:gd name="connsiteX6" fmla="*/ 236051 w 1254875"/>
                <a:gd name="connsiteY6" fmla="*/ 187266 h 280289"/>
                <a:gd name="connsiteX7" fmla="*/ 31850 w 1254875"/>
                <a:gd name="connsiteY7" fmla="*/ 134122 h 280289"/>
                <a:gd name="connsiteX8" fmla="*/ 12012 w 1254875"/>
                <a:gd name="connsiteY8" fmla="*/ 126842 h 280289"/>
                <a:gd name="connsiteX9" fmla="*/ 0 w 1254875"/>
                <a:gd name="connsiteY9" fmla="*/ 117743 h 280289"/>
                <a:gd name="connsiteX10" fmla="*/ 546 w 1254875"/>
                <a:gd name="connsiteY10" fmla="*/ 116105 h 280289"/>
                <a:gd name="connsiteX11" fmla="*/ 23842 w 1254875"/>
                <a:gd name="connsiteY11" fmla="*/ 111555 h 280289"/>
                <a:gd name="connsiteX12" fmla="*/ 331418 w 1254875"/>
                <a:gd name="connsiteY12" fmla="*/ 53315 h 280289"/>
                <a:gd name="connsiteX13" fmla="*/ 516692 w 1254875"/>
                <a:gd name="connsiteY13" fmla="*/ 17280 h 280289"/>
                <a:gd name="connsiteX14" fmla="*/ 596771 w 1254875"/>
                <a:gd name="connsiteY14" fmla="*/ 1992 h 280289"/>
                <a:gd name="connsiteX15" fmla="*/ 677214 w 1254875"/>
                <a:gd name="connsiteY15" fmla="*/ 6178 h 280289"/>
                <a:gd name="connsiteX16" fmla="*/ 893610 w 1254875"/>
                <a:gd name="connsiteY16" fmla="*/ 47491 h 280289"/>
                <a:gd name="connsiteX17" fmla="*/ 1198639 w 1254875"/>
                <a:gd name="connsiteY17" fmla="*/ 106641 h 280289"/>
                <a:gd name="connsiteX18" fmla="*/ 1234674 w 1254875"/>
                <a:gd name="connsiteY18" fmla="*/ 113739 h 280289"/>
                <a:gd name="connsiteX19" fmla="*/ 1254876 w 1254875"/>
                <a:gd name="connsiteY19" fmla="*/ 125751 h 28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54875" h="280289">
                  <a:moveTo>
                    <a:pt x="1254876" y="125751"/>
                  </a:moveTo>
                  <a:cubicBezTo>
                    <a:pt x="1236676" y="130482"/>
                    <a:pt x="1219386" y="135032"/>
                    <a:pt x="1202096" y="139582"/>
                  </a:cubicBezTo>
                  <a:cubicBezTo>
                    <a:pt x="1148953" y="153232"/>
                    <a:pt x="1095810" y="166882"/>
                    <a:pt x="1042666" y="180714"/>
                  </a:cubicBezTo>
                  <a:cubicBezTo>
                    <a:pt x="972051" y="198914"/>
                    <a:pt x="901618" y="217113"/>
                    <a:pt x="831003" y="235313"/>
                  </a:cubicBezTo>
                  <a:cubicBezTo>
                    <a:pt x="784411" y="247325"/>
                    <a:pt x="737638" y="258791"/>
                    <a:pt x="691046" y="271531"/>
                  </a:cubicBezTo>
                  <a:cubicBezTo>
                    <a:pt x="647549" y="283361"/>
                    <a:pt x="604233" y="282997"/>
                    <a:pt x="560736" y="271713"/>
                  </a:cubicBezTo>
                  <a:cubicBezTo>
                    <a:pt x="452629" y="243321"/>
                    <a:pt x="344158" y="215294"/>
                    <a:pt x="236051" y="187266"/>
                  </a:cubicBezTo>
                  <a:cubicBezTo>
                    <a:pt x="167984" y="169612"/>
                    <a:pt x="99917" y="151958"/>
                    <a:pt x="31850" y="134122"/>
                  </a:cubicBezTo>
                  <a:cubicBezTo>
                    <a:pt x="25116" y="132302"/>
                    <a:pt x="18200" y="129936"/>
                    <a:pt x="12012" y="126842"/>
                  </a:cubicBezTo>
                  <a:cubicBezTo>
                    <a:pt x="7644" y="124659"/>
                    <a:pt x="4004" y="120837"/>
                    <a:pt x="0" y="117743"/>
                  </a:cubicBezTo>
                  <a:cubicBezTo>
                    <a:pt x="182" y="117197"/>
                    <a:pt x="364" y="116651"/>
                    <a:pt x="546" y="116105"/>
                  </a:cubicBezTo>
                  <a:cubicBezTo>
                    <a:pt x="8372" y="114649"/>
                    <a:pt x="16016" y="113011"/>
                    <a:pt x="23842" y="111555"/>
                  </a:cubicBezTo>
                  <a:cubicBezTo>
                    <a:pt x="126307" y="92263"/>
                    <a:pt x="228771" y="72971"/>
                    <a:pt x="331418" y="53315"/>
                  </a:cubicBezTo>
                  <a:cubicBezTo>
                    <a:pt x="393298" y="41485"/>
                    <a:pt x="454995" y="29292"/>
                    <a:pt x="516692" y="17280"/>
                  </a:cubicBezTo>
                  <a:cubicBezTo>
                    <a:pt x="543264" y="12184"/>
                    <a:pt x="569836" y="6360"/>
                    <a:pt x="596771" y="1992"/>
                  </a:cubicBezTo>
                  <a:cubicBezTo>
                    <a:pt x="623707" y="-2376"/>
                    <a:pt x="650643" y="1082"/>
                    <a:pt x="677214" y="6178"/>
                  </a:cubicBezTo>
                  <a:cubicBezTo>
                    <a:pt x="749286" y="19828"/>
                    <a:pt x="821539" y="33660"/>
                    <a:pt x="893610" y="47491"/>
                  </a:cubicBezTo>
                  <a:cubicBezTo>
                    <a:pt x="995165" y="67147"/>
                    <a:pt x="1096902" y="86985"/>
                    <a:pt x="1198639" y="106641"/>
                  </a:cubicBezTo>
                  <a:cubicBezTo>
                    <a:pt x="1210650" y="109007"/>
                    <a:pt x="1222662" y="111191"/>
                    <a:pt x="1234674" y="113739"/>
                  </a:cubicBezTo>
                  <a:cubicBezTo>
                    <a:pt x="1242318" y="115559"/>
                    <a:pt x="1249598" y="118653"/>
                    <a:pt x="1254876" y="125751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xmlns="" id="{EF5EB4CC-E71C-4E68-A468-8642DBBEE7C5}"/>
                </a:ext>
              </a:extLst>
            </p:cNvPr>
            <p:cNvSpPr/>
            <p:nvPr/>
          </p:nvSpPr>
          <p:spPr>
            <a:xfrm>
              <a:off x="4143362" y="6353641"/>
              <a:ext cx="641285" cy="328370"/>
            </a:xfrm>
            <a:custGeom>
              <a:avLst/>
              <a:gdLst>
                <a:gd name="connsiteX0" fmla="*/ 0 w 641285"/>
                <a:gd name="connsiteY0" fmla="*/ 33347 h 328370"/>
                <a:gd name="connsiteX1" fmla="*/ 64791 w 641285"/>
                <a:gd name="connsiteY1" fmla="*/ 28979 h 328370"/>
                <a:gd name="connsiteX2" fmla="*/ 309215 w 641285"/>
                <a:gd name="connsiteY2" fmla="*/ 12235 h 328370"/>
                <a:gd name="connsiteX3" fmla="*/ 455723 w 641285"/>
                <a:gd name="connsiteY3" fmla="*/ 2407 h 328370"/>
                <a:gd name="connsiteX4" fmla="*/ 508502 w 641285"/>
                <a:gd name="connsiteY4" fmla="*/ 41 h 328370"/>
                <a:gd name="connsiteX5" fmla="*/ 618611 w 641285"/>
                <a:gd name="connsiteY5" fmla="*/ 74661 h 328370"/>
                <a:gd name="connsiteX6" fmla="*/ 640451 w 641285"/>
                <a:gd name="connsiteY6" fmla="*/ 175669 h 328370"/>
                <a:gd name="connsiteX7" fmla="*/ 628985 w 641285"/>
                <a:gd name="connsiteY7" fmla="*/ 299064 h 328370"/>
                <a:gd name="connsiteX8" fmla="*/ 624253 w 641285"/>
                <a:gd name="connsiteY8" fmla="*/ 312532 h 328370"/>
                <a:gd name="connsiteX9" fmla="*/ 599137 w 641285"/>
                <a:gd name="connsiteY9" fmla="*/ 328366 h 328370"/>
                <a:gd name="connsiteX10" fmla="*/ 562556 w 641285"/>
                <a:gd name="connsiteY10" fmla="*/ 326000 h 328370"/>
                <a:gd name="connsiteX11" fmla="*/ 457543 w 641285"/>
                <a:gd name="connsiteY11" fmla="*/ 315990 h 328370"/>
                <a:gd name="connsiteX12" fmla="*/ 226223 w 641285"/>
                <a:gd name="connsiteY12" fmla="*/ 293422 h 328370"/>
                <a:gd name="connsiteX13" fmla="*/ 45135 w 641285"/>
                <a:gd name="connsiteY13" fmla="*/ 275950 h 328370"/>
                <a:gd name="connsiteX14" fmla="*/ 36036 w 641285"/>
                <a:gd name="connsiteY14" fmla="*/ 274312 h 328370"/>
                <a:gd name="connsiteX15" fmla="*/ 23842 w 641285"/>
                <a:gd name="connsiteY15" fmla="*/ 257022 h 328370"/>
                <a:gd name="connsiteX16" fmla="*/ 910 w 641285"/>
                <a:gd name="connsiteY16" fmla="*/ 37533 h 328370"/>
                <a:gd name="connsiteX17" fmla="*/ 0 w 641285"/>
                <a:gd name="connsiteY17" fmla="*/ 33347 h 32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1285" h="328370">
                  <a:moveTo>
                    <a:pt x="0" y="33347"/>
                  </a:moveTo>
                  <a:cubicBezTo>
                    <a:pt x="22022" y="31891"/>
                    <a:pt x="43498" y="30435"/>
                    <a:pt x="64791" y="28979"/>
                  </a:cubicBezTo>
                  <a:cubicBezTo>
                    <a:pt x="146326" y="23337"/>
                    <a:pt x="227680" y="17695"/>
                    <a:pt x="309215" y="12235"/>
                  </a:cubicBezTo>
                  <a:cubicBezTo>
                    <a:pt x="357990" y="8959"/>
                    <a:pt x="406947" y="5501"/>
                    <a:pt x="455723" y="2407"/>
                  </a:cubicBezTo>
                  <a:cubicBezTo>
                    <a:pt x="473195" y="1315"/>
                    <a:pt x="490848" y="405"/>
                    <a:pt x="508502" y="41"/>
                  </a:cubicBezTo>
                  <a:cubicBezTo>
                    <a:pt x="562738" y="-1233"/>
                    <a:pt x="597499" y="26977"/>
                    <a:pt x="618611" y="74661"/>
                  </a:cubicBezTo>
                  <a:cubicBezTo>
                    <a:pt x="632807" y="106874"/>
                    <a:pt x="638267" y="140908"/>
                    <a:pt x="640451" y="175669"/>
                  </a:cubicBezTo>
                  <a:cubicBezTo>
                    <a:pt x="643181" y="217347"/>
                    <a:pt x="639177" y="258479"/>
                    <a:pt x="628985" y="299064"/>
                  </a:cubicBezTo>
                  <a:cubicBezTo>
                    <a:pt x="627893" y="303614"/>
                    <a:pt x="626255" y="308164"/>
                    <a:pt x="624253" y="312532"/>
                  </a:cubicBezTo>
                  <a:cubicBezTo>
                    <a:pt x="619339" y="323088"/>
                    <a:pt x="610603" y="328548"/>
                    <a:pt x="599137" y="328366"/>
                  </a:cubicBezTo>
                  <a:cubicBezTo>
                    <a:pt x="586943" y="328184"/>
                    <a:pt x="574750" y="327092"/>
                    <a:pt x="562556" y="326000"/>
                  </a:cubicBezTo>
                  <a:cubicBezTo>
                    <a:pt x="527430" y="322724"/>
                    <a:pt x="492487" y="319448"/>
                    <a:pt x="457543" y="315990"/>
                  </a:cubicBezTo>
                  <a:cubicBezTo>
                    <a:pt x="380376" y="308528"/>
                    <a:pt x="303391" y="300884"/>
                    <a:pt x="226223" y="293422"/>
                  </a:cubicBezTo>
                  <a:cubicBezTo>
                    <a:pt x="165800" y="287598"/>
                    <a:pt x="105559" y="281774"/>
                    <a:pt x="45135" y="275950"/>
                  </a:cubicBezTo>
                  <a:cubicBezTo>
                    <a:pt x="42042" y="275586"/>
                    <a:pt x="39130" y="275222"/>
                    <a:pt x="36036" y="274312"/>
                  </a:cubicBezTo>
                  <a:cubicBezTo>
                    <a:pt x="26026" y="271582"/>
                    <a:pt x="22932" y="267214"/>
                    <a:pt x="23842" y="257022"/>
                  </a:cubicBezTo>
                  <a:cubicBezTo>
                    <a:pt x="30394" y="182403"/>
                    <a:pt x="22932" y="109240"/>
                    <a:pt x="910" y="37533"/>
                  </a:cubicBezTo>
                  <a:cubicBezTo>
                    <a:pt x="546" y="36259"/>
                    <a:pt x="364" y="35167"/>
                    <a:pt x="0" y="33347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2857838C-1CF4-43A8-A284-1DB019C2099F}"/>
                </a:ext>
              </a:extLst>
            </p:cNvPr>
            <p:cNvSpPr/>
            <p:nvPr/>
          </p:nvSpPr>
          <p:spPr>
            <a:xfrm>
              <a:off x="3677083" y="5409841"/>
              <a:ext cx="622645" cy="405092"/>
            </a:xfrm>
            <a:custGeom>
              <a:avLst/>
              <a:gdLst>
                <a:gd name="connsiteX0" fmla="*/ 609329 w 622645"/>
                <a:gd name="connsiteY0" fmla="*/ 0 h 405092"/>
                <a:gd name="connsiteX1" fmla="*/ 622615 w 622645"/>
                <a:gd name="connsiteY1" fmla="*/ 82263 h 405092"/>
                <a:gd name="connsiteX2" fmla="*/ 535802 w 622645"/>
                <a:gd name="connsiteY2" fmla="*/ 310671 h 405092"/>
                <a:gd name="connsiteX3" fmla="*/ 366544 w 622645"/>
                <a:gd name="connsiteY3" fmla="*/ 399668 h 405092"/>
                <a:gd name="connsiteX4" fmla="*/ 186730 w 622645"/>
                <a:gd name="connsiteY4" fmla="*/ 380012 h 405092"/>
                <a:gd name="connsiteX5" fmla="*/ 46409 w 622645"/>
                <a:gd name="connsiteY5" fmla="*/ 255707 h 405092"/>
                <a:gd name="connsiteX6" fmla="*/ 0 w 622645"/>
                <a:gd name="connsiteY6" fmla="*/ 97551 h 405092"/>
                <a:gd name="connsiteX7" fmla="*/ 6734 w 622645"/>
                <a:gd name="connsiteY7" fmla="*/ 17654 h 405092"/>
                <a:gd name="connsiteX8" fmla="*/ 27482 w 622645"/>
                <a:gd name="connsiteY8" fmla="*/ 9646 h 405092"/>
                <a:gd name="connsiteX9" fmla="*/ 108107 w 622645"/>
                <a:gd name="connsiteY9" fmla="*/ 56783 h 405092"/>
                <a:gd name="connsiteX10" fmla="*/ 355988 w 622645"/>
                <a:gd name="connsiteY10" fmla="*/ 97915 h 405092"/>
                <a:gd name="connsiteX11" fmla="*/ 556550 w 622645"/>
                <a:gd name="connsiteY11" fmla="*/ 35672 h 405092"/>
                <a:gd name="connsiteX12" fmla="*/ 602959 w 622645"/>
                <a:gd name="connsiteY12" fmla="*/ 4914 h 405092"/>
                <a:gd name="connsiteX13" fmla="*/ 609329 w 622645"/>
                <a:gd name="connsiteY13" fmla="*/ 0 h 405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2645" h="405092">
                  <a:moveTo>
                    <a:pt x="609329" y="0"/>
                  </a:moveTo>
                  <a:cubicBezTo>
                    <a:pt x="617883" y="27482"/>
                    <a:pt x="622251" y="54599"/>
                    <a:pt x="622615" y="82263"/>
                  </a:cubicBezTo>
                  <a:cubicBezTo>
                    <a:pt x="623707" y="169804"/>
                    <a:pt x="595861" y="246607"/>
                    <a:pt x="535802" y="310671"/>
                  </a:cubicBezTo>
                  <a:cubicBezTo>
                    <a:pt x="489756" y="359628"/>
                    <a:pt x="432427" y="387838"/>
                    <a:pt x="366544" y="399668"/>
                  </a:cubicBezTo>
                  <a:cubicBezTo>
                    <a:pt x="304665" y="410769"/>
                    <a:pt x="244423" y="405127"/>
                    <a:pt x="186730" y="380012"/>
                  </a:cubicBezTo>
                  <a:cubicBezTo>
                    <a:pt x="126489" y="353986"/>
                    <a:pt x="80443" y="311217"/>
                    <a:pt x="46409" y="255707"/>
                  </a:cubicBezTo>
                  <a:cubicBezTo>
                    <a:pt x="16744" y="207296"/>
                    <a:pt x="0" y="154516"/>
                    <a:pt x="0" y="97551"/>
                  </a:cubicBezTo>
                  <a:cubicBezTo>
                    <a:pt x="0" y="70979"/>
                    <a:pt x="3640" y="44226"/>
                    <a:pt x="6734" y="17654"/>
                  </a:cubicBezTo>
                  <a:cubicBezTo>
                    <a:pt x="8190" y="4550"/>
                    <a:pt x="16562" y="1638"/>
                    <a:pt x="27482" y="9646"/>
                  </a:cubicBezTo>
                  <a:cubicBezTo>
                    <a:pt x="52779" y="28210"/>
                    <a:pt x="79533" y="44044"/>
                    <a:pt x="108107" y="56783"/>
                  </a:cubicBezTo>
                  <a:cubicBezTo>
                    <a:pt x="187094" y="92273"/>
                    <a:pt x="269903" y="105377"/>
                    <a:pt x="355988" y="97915"/>
                  </a:cubicBezTo>
                  <a:cubicBezTo>
                    <a:pt x="427331" y="91727"/>
                    <a:pt x="494488" y="71707"/>
                    <a:pt x="556550" y="35672"/>
                  </a:cubicBezTo>
                  <a:cubicBezTo>
                    <a:pt x="572566" y="26390"/>
                    <a:pt x="587489" y="15288"/>
                    <a:pt x="602959" y="4914"/>
                  </a:cubicBezTo>
                  <a:cubicBezTo>
                    <a:pt x="604779" y="3640"/>
                    <a:pt x="606781" y="2002"/>
                    <a:pt x="609329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xmlns="" id="{C4738226-1B1C-43E4-9150-5FFEA31B0D5E}"/>
                </a:ext>
              </a:extLst>
            </p:cNvPr>
            <p:cNvSpPr/>
            <p:nvPr/>
          </p:nvSpPr>
          <p:spPr>
            <a:xfrm>
              <a:off x="3662159" y="5201089"/>
              <a:ext cx="650824" cy="284358"/>
            </a:xfrm>
            <a:custGeom>
              <a:avLst/>
              <a:gdLst>
                <a:gd name="connsiteX0" fmla="*/ 0 w 650824"/>
                <a:gd name="connsiteY0" fmla="*/ 0 h 284358"/>
                <a:gd name="connsiteX1" fmla="*/ 41860 w 650824"/>
                <a:gd name="connsiteY1" fmla="*/ 11648 h 284358"/>
                <a:gd name="connsiteX2" fmla="*/ 220400 w 650824"/>
                <a:gd name="connsiteY2" fmla="*/ 61333 h 284358"/>
                <a:gd name="connsiteX3" fmla="*/ 291743 w 650824"/>
                <a:gd name="connsiteY3" fmla="*/ 80625 h 284358"/>
                <a:gd name="connsiteX4" fmla="*/ 379648 w 650824"/>
                <a:gd name="connsiteY4" fmla="*/ 76803 h 284358"/>
                <a:gd name="connsiteX5" fmla="*/ 615517 w 650824"/>
                <a:gd name="connsiteY5" fmla="*/ 13286 h 284358"/>
                <a:gd name="connsiteX6" fmla="*/ 644091 w 650824"/>
                <a:gd name="connsiteY6" fmla="*/ 6734 h 284358"/>
                <a:gd name="connsiteX7" fmla="*/ 650825 w 650824"/>
                <a:gd name="connsiteY7" fmla="*/ 5460 h 284358"/>
                <a:gd name="connsiteX8" fmla="*/ 649915 w 650824"/>
                <a:gd name="connsiteY8" fmla="*/ 25480 h 284358"/>
                <a:gd name="connsiteX9" fmla="*/ 643181 w 650824"/>
                <a:gd name="connsiteY9" fmla="*/ 133769 h 284358"/>
                <a:gd name="connsiteX10" fmla="*/ 605871 w 650824"/>
                <a:gd name="connsiteY10" fmla="*/ 197468 h 284358"/>
                <a:gd name="connsiteX11" fmla="*/ 494852 w 650824"/>
                <a:gd name="connsiteY11" fmla="*/ 255161 h 284358"/>
                <a:gd name="connsiteX12" fmla="*/ 301935 w 650824"/>
                <a:gd name="connsiteY12" fmla="*/ 283735 h 284358"/>
                <a:gd name="connsiteX13" fmla="*/ 59877 w 650824"/>
                <a:gd name="connsiteY13" fmla="*/ 206932 h 284358"/>
                <a:gd name="connsiteX14" fmla="*/ 17472 w 650824"/>
                <a:gd name="connsiteY14" fmla="*/ 156700 h 284358"/>
                <a:gd name="connsiteX15" fmla="*/ 11102 w 650824"/>
                <a:gd name="connsiteY15" fmla="*/ 123577 h 284358"/>
                <a:gd name="connsiteX16" fmla="*/ 182 w 650824"/>
                <a:gd name="connsiteY16" fmla="*/ 7098 h 284358"/>
                <a:gd name="connsiteX17" fmla="*/ 0 w 650824"/>
                <a:gd name="connsiteY17" fmla="*/ 0 h 28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0824" h="284358">
                  <a:moveTo>
                    <a:pt x="0" y="0"/>
                  </a:moveTo>
                  <a:cubicBezTo>
                    <a:pt x="14378" y="4004"/>
                    <a:pt x="28210" y="7644"/>
                    <a:pt x="41860" y="11648"/>
                  </a:cubicBezTo>
                  <a:cubicBezTo>
                    <a:pt x="101373" y="28210"/>
                    <a:pt x="160886" y="44771"/>
                    <a:pt x="220400" y="61333"/>
                  </a:cubicBezTo>
                  <a:cubicBezTo>
                    <a:pt x="244241" y="67885"/>
                    <a:pt x="268083" y="74073"/>
                    <a:pt x="291743" y="80625"/>
                  </a:cubicBezTo>
                  <a:cubicBezTo>
                    <a:pt x="321408" y="88633"/>
                    <a:pt x="350164" y="86085"/>
                    <a:pt x="379648" y="76803"/>
                  </a:cubicBezTo>
                  <a:cubicBezTo>
                    <a:pt x="457361" y="52233"/>
                    <a:pt x="536166" y="31850"/>
                    <a:pt x="615517" y="13286"/>
                  </a:cubicBezTo>
                  <a:cubicBezTo>
                    <a:pt x="624981" y="11102"/>
                    <a:pt x="634445" y="8918"/>
                    <a:pt x="644091" y="6734"/>
                  </a:cubicBezTo>
                  <a:cubicBezTo>
                    <a:pt x="646093" y="6188"/>
                    <a:pt x="648095" y="6006"/>
                    <a:pt x="650825" y="5460"/>
                  </a:cubicBezTo>
                  <a:cubicBezTo>
                    <a:pt x="650461" y="12558"/>
                    <a:pt x="650279" y="19110"/>
                    <a:pt x="649915" y="25480"/>
                  </a:cubicBezTo>
                  <a:cubicBezTo>
                    <a:pt x="647731" y="61515"/>
                    <a:pt x="646093" y="97733"/>
                    <a:pt x="643181" y="133769"/>
                  </a:cubicBezTo>
                  <a:cubicBezTo>
                    <a:pt x="640997" y="160704"/>
                    <a:pt x="627893" y="181816"/>
                    <a:pt x="605871" y="197468"/>
                  </a:cubicBezTo>
                  <a:cubicBezTo>
                    <a:pt x="571474" y="221856"/>
                    <a:pt x="534346" y="240965"/>
                    <a:pt x="494852" y="255161"/>
                  </a:cubicBezTo>
                  <a:cubicBezTo>
                    <a:pt x="432427" y="277365"/>
                    <a:pt x="368182" y="287011"/>
                    <a:pt x="301935" y="283735"/>
                  </a:cubicBezTo>
                  <a:cubicBezTo>
                    <a:pt x="214576" y="279367"/>
                    <a:pt x="133405" y="254979"/>
                    <a:pt x="59877" y="206932"/>
                  </a:cubicBezTo>
                  <a:cubicBezTo>
                    <a:pt x="40768" y="194374"/>
                    <a:pt x="24388" y="179086"/>
                    <a:pt x="17472" y="156700"/>
                  </a:cubicBezTo>
                  <a:cubicBezTo>
                    <a:pt x="14196" y="145962"/>
                    <a:pt x="12376" y="134679"/>
                    <a:pt x="11102" y="123577"/>
                  </a:cubicBezTo>
                  <a:cubicBezTo>
                    <a:pt x="7098" y="84811"/>
                    <a:pt x="3822" y="45863"/>
                    <a:pt x="182" y="7098"/>
                  </a:cubicBezTo>
                  <a:cubicBezTo>
                    <a:pt x="182" y="4732"/>
                    <a:pt x="182" y="2548"/>
                    <a:pt x="0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2A293C35-59E1-4502-9CD5-5BB48B40A8EB}"/>
                </a:ext>
              </a:extLst>
            </p:cNvPr>
            <p:cNvSpPr/>
            <p:nvPr/>
          </p:nvSpPr>
          <p:spPr>
            <a:xfrm>
              <a:off x="3881649" y="6385532"/>
              <a:ext cx="265120" cy="327131"/>
            </a:xfrm>
            <a:custGeom>
              <a:avLst/>
              <a:gdLst>
                <a:gd name="connsiteX0" fmla="*/ 5824 w 265120"/>
                <a:gd name="connsiteY0" fmla="*/ 326868 h 327131"/>
                <a:gd name="connsiteX1" fmla="*/ 0 w 265120"/>
                <a:gd name="connsiteY1" fmla="*/ 0 h 327131"/>
                <a:gd name="connsiteX2" fmla="*/ 33306 w 265120"/>
                <a:gd name="connsiteY2" fmla="*/ 0 h 327131"/>
                <a:gd name="connsiteX3" fmla="*/ 209480 w 265120"/>
                <a:gd name="connsiteY3" fmla="*/ 182 h 327131"/>
                <a:gd name="connsiteX4" fmla="*/ 239873 w 265120"/>
                <a:gd name="connsiteY4" fmla="*/ 22022 h 327131"/>
                <a:gd name="connsiteX5" fmla="*/ 258983 w 265120"/>
                <a:gd name="connsiteY5" fmla="*/ 95185 h 327131"/>
                <a:gd name="connsiteX6" fmla="*/ 250429 w 265120"/>
                <a:gd name="connsiteY6" fmla="*/ 282279 h 327131"/>
                <a:gd name="connsiteX7" fmla="*/ 240965 w 265120"/>
                <a:gd name="connsiteY7" fmla="*/ 313037 h 327131"/>
                <a:gd name="connsiteX8" fmla="*/ 220946 w 265120"/>
                <a:gd name="connsiteY8" fmla="*/ 327050 h 327131"/>
                <a:gd name="connsiteX9" fmla="*/ 181270 w 265120"/>
                <a:gd name="connsiteY9" fmla="*/ 327050 h 327131"/>
                <a:gd name="connsiteX10" fmla="*/ 13650 w 265120"/>
                <a:gd name="connsiteY10" fmla="*/ 326686 h 327131"/>
                <a:gd name="connsiteX11" fmla="*/ 5824 w 265120"/>
                <a:gd name="connsiteY11" fmla="*/ 326868 h 32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20" h="327131">
                  <a:moveTo>
                    <a:pt x="5824" y="326868"/>
                  </a:moveTo>
                  <a:cubicBezTo>
                    <a:pt x="48411" y="217124"/>
                    <a:pt x="46955" y="108835"/>
                    <a:pt x="0" y="0"/>
                  </a:cubicBezTo>
                  <a:cubicBezTo>
                    <a:pt x="11648" y="0"/>
                    <a:pt x="22386" y="0"/>
                    <a:pt x="33306" y="0"/>
                  </a:cubicBezTo>
                  <a:cubicBezTo>
                    <a:pt x="92091" y="0"/>
                    <a:pt x="150694" y="0"/>
                    <a:pt x="209480" y="182"/>
                  </a:cubicBezTo>
                  <a:cubicBezTo>
                    <a:pt x="226223" y="182"/>
                    <a:pt x="233685" y="5642"/>
                    <a:pt x="239873" y="22022"/>
                  </a:cubicBezTo>
                  <a:cubicBezTo>
                    <a:pt x="248791" y="45681"/>
                    <a:pt x="254797" y="70251"/>
                    <a:pt x="258983" y="95185"/>
                  </a:cubicBezTo>
                  <a:cubicBezTo>
                    <a:pt x="269357" y="158156"/>
                    <a:pt x="266627" y="220581"/>
                    <a:pt x="250429" y="282279"/>
                  </a:cubicBezTo>
                  <a:cubicBezTo>
                    <a:pt x="247699" y="292653"/>
                    <a:pt x="244241" y="302845"/>
                    <a:pt x="240965" y="313037"/>
                  </a:cubicBezTo>
                  <a:cubicBezTo>
                    <a:pt x="237871" y="322682"/>
                    <a:pt x="230591" y="327050"/>
                    <a:pt x="220946" y="327050"/>
                  </a:cubicBezTo>
                  <a:cubicBezTo>
                    <a:pt x="207660" y="327232"/>
                    <a:pt x="194556" y="327050"/>
                    <a:pt x="181270" y="327050"/>
                  </a:cubicBezTo>
                  <a:cubicBezTo>
                    <a:pt x="125397" y="326868"/>
                    <a:pt x="69523" y="326868"/>
                    <a:pt x="13650" y="326686"/>
                  </a:cubicBezTo>
                  <a:cubicBezTo>
                    <a:pt x="11284" y="326868"/>
                    <a:pt x="8918" y="326868"/>
                    <a:pt x="5824" y="3268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B6D96108-A493-471F-A3AD-D3EF527837A4}"/>
                </a:ext>
              </a:extLst>
            </p:cNvPr>
            <p:cNvSpPr/>
            <p:nvPr/>
          </p:nvSpPr>
          <p:spPr>
            <a:xfrm>
              <a:off x="3912543" y="5838078"/>
              <a:ext cx="150444" cy="427712"/>
            </a:xfrm>
            <a:custGeom>
              <a:avLst/>
              <a:gdLst>
                <a:gd name="connsiteX0" fmla="*/ 75575 w 150444"/>
                <a:gd name="connsiteY0" fmla="*/ 368 h 427712"/>
                <a:gd name="connsiteX1" fmla="*/ 103602 w 150444"/>
                <a:gd name="connsiteY1" fmla="*/ 368 h 427712"/>
                <a:gd name="connsiteX2" fmla="*/ 145098 w 150444"/>
                <a:gd name="connsiteY2" fmla="*/ 28760 h 427712"/>
                <a:gd name="connsiteX3" fmla="*/ 117434 w 150444"/>
                <a:gd name="connsiteY3" fmla="*/ 85179 h 427712"/>
                <a:gd name="connsiteX4" fmla="*/ 103056 w 150444"/>
                <a:gd name="connsiteY4" fmla="*/ 103561 h 427712"/>
                <a:gd name="connsiteX5" fmla="*/ 122530 w 150444"/>
                <a:gd name="connsiteY5" fmla="*/ 194196 h 427712"/>
                <a:gd name="connsiteX6" fmla="*/ 139638 w 150444"/>
                <a:gd name="connsiteY6" fmla="*/ 226045 h 427712"/>
                <a:gd name="connsiteX7" fmla="*/ 141822 w 150444"/>
                <a:gd name="connsiteY7" fmla="*/ 307399 h 427712"/>
                <a:gd name="connsiteX8" fmla="*/ 93956 w 150444"/>
                <a:gd name="connsiteY8" fmla="*/ 409681 h 427712"/>
                <a:gd name="connsiteX9" fmla="*/ 77941 w 150444"/>
                <a:gd name="connsiteY9" fmla="*/ 426243 h 427712"/>
                <a:gd name="connsiteX10" fmla="*/ 64291 w 150444"/>
                <a:gd name="connsiteY10" fmla="*/ 421147 h 427712"/>
                <a:gd name="connsiteX11" fmla="*/ 8599 w 150444"/>
                <a:gd name="connsiteY11" fmla="*/ 304123 h 427712"/>
                <a:gd name="connsiteX12" fmla="*/ 8599 w 150444"/>
                <a:gd name="connsiteY12" fmla="*/ 233325 h 427712"/>
                <a:gd name="connsiteX13" fmla="*/ 34261 w 150444"/>
                <a:gd name="connsiteY13" fmla="*/ 182730 h 427712"/>
                <a:gd name="connsiteX14" fmla="*/ 51005 w 150444"/>
                <a:gd name="connsiteY14" fmla="*/ 125219 h 427712"/>
                <a:gd name="connsiteX15" fmla="*/ 49549 w 150444"/>
                <a:gd name="connsiteY15" fmla="*/ 101923 h 427712"/>
                <a:gd name="connsiteX16" fmla="*/ 34079 w 150444"/>
                <a:gd name="connsiteY16" fmla="*/ 85179 h 427712"/>
                <a:gd name="connsiteX17" fmla="*/ 4231 w 150444"/>
                <a:gd name="connsiteY17" fmla="*/ 37677 h 427712"/>
                <a:gd name="connsiteX18" fmla="*/ 44999 w 150444"/>
                <a:gd name="connsiteY18" fmla="*/ 368 h 427712"/>
                <a:gd name="connsiteX19" fmla="*/ 75575 w 150444"/>
                <a:gd name="connsiteY19" fmla="*/ 368 h 427712"/>
                <a:gd name="connsiteX20" fmla="*/ 75575 w 150444"/>
                <a:gd name="connsiteY20" fmla="*/ 368 h 42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444" h="427712">
                  <a:moveTo>
                    <a:pt x="75575" y="368"/>
                  </a:moveTo>
                  <a:cubicBezTo>
                    <a:pt x="84857" y="368"/>
                    <a:pt x="94320" y="4"/>
                    <a:pt x="103602" y="368"/>
                  </a:cubicBezTo>
                  <a:cubicBezTo>
                    <a:pt x="123076" y="1278"/>
                    <a:pt x="137636" y="10196"/>
                    <a:pt x="145098" y="28760"/>
                  </a:cubicBezTo>
                  <a:cubicBezTo>
                    <a:pt x="154380" y="51691"/>
                    <a:pt x="141458" y="77717"/>
                    <a:pt x="117434" y="85179"/>
                  </a:cubicBezTo>
                  <a:cubicBezTo>
                    <a:pt x="106696" y="88455"/>
                    <a:pt x="103966" y="92095"/>
                    <a:pt x="103056" y="103561"/>
                  </a:cubicBezTo>
                  <a:cubicBezTo>
                    <a:pt x="100690" y="135774"/>
                    <a:pt x="107060" y="165986"/>
                    <a:pt x="122530" y="194196"/>
                  </a:cubicBezTo>
                  <a:cubicBezTo>
                    <a:pt x="128354" y="204752"/>
                    <a:pt x="133996" y="215308"/>
                    <a:pt x="139638" y="226045"/>
                  </a:cubicBezTo>
                  <a:cubicBezTo>
                    <a:pt x="153470" y="252799"/>
                    <a:pt x="153834" y="280281"/>
                    <a:pt x="141822" y="307399"/>
                  </a:cubicBezTo>
                  <a:cubicBezTo>
                    <a:pt x="126534" y="341796"/>
                    <a:pt x="110154" y="375830"/>
                    <a:pt x="93956" y="409681"/>
                  </a:cubicBezTo>
                  <a:cubicBezTo>
                    <a:pt x="90499" y="416779"/>
                    <a:pt x="85585" y="422967"/>
                    <a:pt x="77941" y="426243"/>
                  </a:cubicBezTo>
                  <a:cubicBezTo>
                    <a:pt x="70843" y="429155"/>
                    <a:pt x="67567" y="427881"/>
                    <a:pt x="64291" y="421147"/>
                  </a:cubicBezTo>
                  <a:cubicBezTo>
                    <a:pt x="45727" y="382200"/>
                    <a:pt x="27345" y="343070"/>
                    <a:pt x="8599" y="304123"/>
                  </a:cubicBezTo>
                  <a:cubicBezTo>
                    <a:pt x="-2866" y="280463"/>
                    <a:pt x="-2866" y="256803"/>
                    <a:pt x="8599" y="233325"/>
                  </a:cubicBezTo>
                  <a:cubicBezTo>
                    <a:pt x="16971" y="216400"/>
                    <a:pt x="26071" y="199838"/>
                    <a:pt x="34261" y="182730"/>
                  </a:cubicBezTo>
                  <a:cubicBezTo>
                    <a:pt x="42997" y="164530"/>
                    <a:pt x="48639" y="145238"/>
                    <a:pt x="51005" y="125219"/>
                  </a:cubicBezTo>
                  <a:cubicBezTo>
                    <a:pt x="51915" y="117575"/>
                    <a:pt x="51005" y="109567"/>
                    <a:pt x="49549" y="101923"/>
                  </a:cubicBezTo>
                  <a:cubicBezTo>
                    <a:pt x="47911" y="93551"/>
                    <a:pt x="42451" y="87909"/>
                    <a:pt x="34079" y="85179"/>
                  </a:cubicBezTo>
                  <a:cubicBezTo>
                    <a:pt x="13513" y="78263"/>
                    <a:pt x="1683" y="58789"/>
                    <a:pt x="4231" y="37677"/>
                  </a:cubicBezTo>
                  <a:cubicBezTo>
                    <a:pt x="6779" y="18204"/>
                    <a:pt x="24251" y="1642"/>
                    <a:pt x="44999" y="368"/>
                  </a:cubicBezTo>
                  <a:cubicBezTo>
                    <a:pt x="55191" y="-360"/>
                    <a:pt x="65383" y="186"/>
                    <a:pt x="75575" y="368"/>
                  </a:cubicBezTo>
                  <a:cubicBezTo>
                    <a:pt x="75575" y="368"/>
                    <a:pt x="75575" y="368"/>
                    <a:pt x="75575" y="3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68C4DB06-A98F-468A-BEFC-3BF9EE6001DB}"/>
                </a:ext>
              </a:extLst>
            </p:cNvPr>
            <p:cNvSpPr/>
            <p:nvPr/>
          </p:nvSpPr>
          <p:spPr>
            <a:xfrm>
              <a:off x="4144618" y="6665749"/>
              <a:ext cx="593149" cy="84324"/>
            </a:xfrm>
            <a:custGeom>
              <a:avLst/>
              <a:gdLst>
                <a:gd name="connsiteX0" fmla="*/ 481403 w 593149"/>
                <a:gd name="connsiteY0" fmla="*/ 84325 h 84324"/>
                <a:gd name="connsiteX1" fmla="*/ 378574 w 593149"/>
                <a:gd name="connsiteY1" fmla="*/ 74497 h 84324"/>
                <a:gd name="connsiteX2" fmla="*/ 229336 w 593149"/>
                <a:gd name="connsiteY2" fmla="*/ 62667 h 84324"/>
                <a:gd name="connsiteX3" fmla="*/ 40604 w 593149"/>
                <a:gd name="connsiteY3" fmla="*/ 56843 h 84324"/>
                <a:gd name="connsiteX4" fmla="*/ 15306 w 593149"/>
                <a:gd name="connsiteY4" fmla="*/ 52839 h 84324"/>
                <a:gd name="connsiteX5" fmla="*/ 2748 w 593149"/>
                <a:gd name="connsiteY5" fmla="*/ 21172 h 84324"/>
                <a:gd name="connsiteX6" fmla="*/ 33142 w 593149"/>
                <a:gd name="connsiteY6" fmla="*/ 606 h 84324"/>
                <a:gd name="connsiteX7" fmla="*/ 72635 w 593149"/>
                <a:gd name="connsiteY7" fmla="*/ 970 h 84324"/>
                <a:gd name="connsiteX8" fmla="*/ 199670 w 593149"/>
                <a:gd name="connsiteY8" fmla="*/ 10980 h 84324"/>
                <a:gd name="connsiteX9" fmla="*/ 415702 w 593149"/>
                <a:gd name="connsiteY9" fmla="*/ 30817 h 84324"/>
                <a:gd name="connsiteX10" fmla="*/ 533272 w 593149"/>
                <a:gd name="connsiteY10" fmla="*/ 42829 h 84324"/>
                <a:gd name="connsiteX11" fmla="*/ 581138 w 593149"/>
                <a:gd name="connsiteY11" fmla="*/ 47925 h 84324"/>
                <a:gd name="connsiteX12" fmla="*/ 585506 w 593149"/>
                <a:gd name="connsiteY12" fmla="*/ 48835 h 84324"/>
                <a:gd name="connsiteX13" fmla="*/ 593150 w 593149"/>
                <a:gd name="connsiteY13" fmla="*/ 55205 h 84324"/>
                <a:gd name="connsiteX14" fmla="*/ 586962 w 593149"/>
                <a:gd name="connsiteY14" fmla="*/ 61029 h 84324"/>
                <a:gd name="connsiteX15" fmla="*/ 494143 w 593149"/>
                <a:gd name="connsiteY15" fmla="*/ 82869 h 84324"/>
                <a:gd name="connsiteX16" fmla="*/ 481585 w 593149"/>
                <a:gd name="connsiteY16" fmla="*/ 82869 h 84324"/>
                <a:gd name="connsiteX17" fmla="*/ 481403 w 593149"/>
                <a:gd name="connsiteY17" fmla="*/ 84325 h 8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3149" h="84324">
                  <a:moveTo>
                    <a:pt x="481403" y="84325"/>
                  </a:moveTo>
                  <a:cubicBezTo>
                    <a:pt x="447187" y="81049"/>
                    <a:pt x="412972" y="77409"/>
                    <a:pt x="378574" y="74497"/>
                  </a:cubicBezTo>
                  <a:cubicBezTo>
                    <a:pt x="328889" y="70129"/>
                    <a:pt x="279203" y="65033"/>
                    <a:pt x="229336" y="62667"/>
                  </a:cubicBezTo>
                  <a:cubicBezTo>
                    <a:pt x="166546" y="59573"/>
                    <a:pt x="103575" y="58845"/>
                    <a:pt x="40604" y="56843"/>
                  </a:cubicBezTo>
                  <a:cubicBezTo>
                    <a:pt x="32050" y="56479"/>
                    <a:pt x="23314" y="55569"/>
                    <a:pt x="15306" y="52839"/>
                  </a:cubicBezTo>
                  <a:cubicBezTo>
                    <a:pt x="1292" y="48107"/>
                    <a:pt x="-3622" y="34639"/>
                    <a:pt x="2748" y="21172"/>
                  </a:cubicBezTo>
                  <a:cubicBezTo>
                    <a:pt x="8936" y="8432"/>
                    <a:pt x="19856" y="1698"/>
                    <a:pt x="33142" y="606"/>
                  </a:cubicBezTo>
                  <a:cubicBezTo>
                    <a:pt x="46246" y="-486"/>
                    <a:pt x="59532" y="60"/>
                    <a:pt x="72635" y="970"/>
                  </a:cubicBezTo>
                  <a:cubicBezTo>
                    <a:pt x="115041" y="4064"/>
                    <a:pt x="157264" y="7340"/>
                    <a:pt x="199670" y="10980"/>
                  </a:cubicBezTo>
                  <a:cubicBezTo>
                    <a:pt x="271741" y="17350"/>
                    <a:pt x="343630" y="24084"/>
                    <a:pt x="415702" y="30817"/>
                  </a:cubicBezTo>
                  <a:cubicBezTo>
                    <a:pt x="455013" y="34457"/>
                    <a:pt x="494143" y="38825"/>
                    <a:pt x="533272" y="42829"/>
                  </a:cubicBezTo>
                  <a:cubicBezTo>
                    <a:pt x="549288" y="44467"/>
                    <a:pt x="565304" y="46287"/>
                    <a:pt x="581138" y="47925"/>
                  </a:cubicBezTo>
                  <a:cubicBezTo>
                    <a:pt x="582594" y="48107"/>
                    <a:pt x="584414" y="48107"/>
                    <a:pt x="585506" y="48835"/>
                  </a:cubicBezTo>
                  <a:cubicBezTo>
                    <a:pt x="588236" y="50655"/>
                    <a:pt x="590602" y="53021"/>
                    <a:pt x="593150" y="55205"/>
                  </a:cubicBezTo>
                  <a:cubicBezTo>
                    <a:pt x="591148" y="57207"/>
                    <a:pt x="589328" y="59755"/>
                    <a:pt x="586962" y="61029"/>
                  </a:cubicBezTo>
                  <a:cubicBezTo>
                    <a:pt x="558024" y="76863"/>
                    <a:pt x="526538" y="81959"/>
                    <a:pt x="494143" y="82869"/>
                  </a:cubicBezTo>
                  <a:cubicBezTo>
                    <a:pt x="489957" y="83051"/>
                    <a:pt x="485771" y="82869"/>
                    <a:pt x="481585" y="82869"/>
                  </a:cubicBezTo>
                  <a:cubicBezTo>
                    <a:pt x="481403" y="83415"/>
                    <a:pt x="481403" y="83779"/>
                    <a:pt x="481403" y="84325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628AF4FA-BC76-400A-91CD-6E02FF0F41E0}"/>
                </a:ext>
              </a:extLst>
            </p:cNvPr>
            <p:cNvSpPr/>
            <p:nvPr/>
          </p:nvSpPr>
          <p:spPr>
            <a:xfrm>
              <a:off x="4422461" y="5150858"/>
              <a:ext cx="97818" cy="424494"/>
            </a:xfrm>
            <a:custGeom>
              <a:avLst/>
              <a:gdLst>
                <a:gd name="connsiteX0" fmla="*/ 97819 w 97818"/>
                <a:gd name="connsiteY0" fmla="*/ 422963 h 424494"/>
                <a:gd name="connsiteX1" fmla="*/ 49589 w 97818"/>
                <a:gd name="connsiteY1" fmla="*/ 424419 h 424494"/>
                <a:gd name="connsiteX2" fmla="*/ 15191 w 97818"/>
                <a:gd name="connsiteY2" fmla="*/ 424237 h 424494"/>
                <a:gd name="connsiteX3" fmla="*/ 86 w 97818"/>
                <a:gd name="connsiteY3" fmla="*/ 408039 h 424494"/>
                <a:gd name="connsiteX4" fmla="*/ 14281 w 97818"/>
                <a:gd name="connsiteY4" fmla="*/ 341974 h 424494"/>
                <a:gd name="connsiteX5" fmla="*/ 25747 w 97818"/>
                <a:gd name="connsiteY5" fmla="*/ 281915 h 424494"/>
                <a:gd name="connsiteX6" fmla="*/ 19377 w 97818"/>
                <a:gd name="connsiteY6" fmla="*/ 245515 h 424494"/>
                <a:gd name="connsiteX7" fmla="*/ 20105 w 97818"/>
                <a:gd name="connsiteY7" fmla="*/ 222220 h 424494"/>
                <a:gd name="connsiteX8" fmla="*/ 32117 w 97818"/>
                <a:gd name="connsiteY8" fmla="*/ 199470 h 424494"/>
                <a:gd name="connsiteX9" fmla="*/ 36849 w 97818"/>
                <a:gd name="connsiteY9" fmla="*/ 179086 h 424494"/>
                <a:gd name="connsiteX10" fmla="*/ 36303 w 97818"/>
                <a:gd name="connsiteY10" fmla="*/ 36218 h 424494"/>
                <a:gd name="connsiteX11" fmla="*/ 42127 w 97818"/>
                <a:gd name="connsiteY11" fmla="*/ 9100 h 424494"/>
                <a:gd name="connsiteX12" fmla="*/ 56141 w 97818"/>
                <a:gd name="connsiteY12" fmla="*/ 0 h 424494"/>
                <a:gd name="connsiteX13" fmla="*/ 56869 w 97818"/>
                <a:gd name="connsiteY13" fmla="*/ 5824 h 424494"/>
                <a:gd name="connsiteX14" fmla="*/ 58507 w 97818"/>
                <a:gd name="connsiteY14" fmla="*/ 153788 h 424494"/>
                <a:gd name="connsiteX15" fmla="*/ 60509 w 97818"/>
                <a:gd name="connsiteY15" fmla="*/ 189824 h 424494"/>
                <a:gd name="connsiteX16" fmla="*/ 75069 w 97818"/>
                <a:gd name="connsiteY16" fmla="*/ 216396 h 424494"/>
                <a:gd name="connsiteX17" fmla="*/ 79073 w 97818"/>
                <a:gd name="connsiteY17" fmla="*/ 232775 h 424494"/>
                <a:gd name="connsiteX18" fmla="*/ 70337 w 97818"/>
                <a:gd name="connsiteY18" fmla="*/ 256435 h 424494"/>
                <a:gd name="connsiteX19" fmla="*/ 66879 w 97818"/>
                <a:gd name="connsiteY19" fmla="*/ 298841 h 424494"/>
                <a:gd name="connsiteX20" fmla="*/ 96545 w 97818"/>
                <a:gd name="connsiteY20" fmla="*/ 418049 h 424494"/>
                <a:gd name="connsiteX21" fmla="*/ 97819 w 97818"/>
                <a:gd name="connsiteY21" fmla="*/ 422963 h 42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7818" h="424494">
                  <a:moveTo>
                    <a:pt x="97819" y="422963"/>
                  </a:moveTo>
                  <a:cubicBezTo>
                    <a:pt x="81257" y="423509"/>
                    <a:pt x="65423" y="424055"/>
                    <a:pt x="49589" y="424419"/>
                  </a:cubicBezTo>
                  <a:cubicBezTo>
                    <a:pt x="38123" y="424601"/>
                    <a:pt x="26657" y="424419"/>
                    <a:pt x="15191" y="424237"/>
                  </a:cubicBezTo>
                  <a:cubicBezTo>
                    <a:pt x="3180" y="424055"/>
                    <a:pt x="-642" y="420051"/>
                    <a:pt x="86" y="408039"/>
                  </a:cubicBezTo>
                  <a:cubicBezTo>
                    <a:pt x="1724" y="385290"/>
                    <a:pt x="8275" y="363814"/>
                    <a:pt x="14281" y="341974"/>
                  </a:cubicBezTo>
                  <a:cubicBezTo>
                    <a:pt x="19741" y="322318"/>
                    <a:pt x="25383" y="302481"/>
                    <a:pt x="25747" y="281915"/>
                  </a:cubicBezTo>
                  <a:cubicBezTo>
                    <a:pt x="26111" y="269357"/>
                    <a:pt x="24473" y="256981"/>
                    <a:pt x="19377" y="245515"/>
                  </a:cubicBezTo>
                  <a:cubicBezTo>
                    <a:pt x="15919" y="237507"/>
                    <a:pt x="16283" y="229863"/>
                    <a:pt x="20105" y="222220"/>
                  </a:cubicBezTo>
                  <a:cubicBezTo>
                    <a:pt x="23927" y="214576"/>
                    <a:pt x="29023" y="207296"/>
                    <a:pt x="32117" y="199470"/>
                  </a:cubicBezTo>
                  <a:cubicBezTo>
                    <a:pt x="34665" y="193100"/>
                    <a:pt x="36849" y="186002"/>
                    <a:pt x="36849" y="179086"/>
                  </a:cubicBezTo>
                  <a:cubicBezTo>
                    <a:pt x="37031" y="131403"/>
                    <a:pt x="36667" y="83901"/>
                    <a:pt x="36303" y="36218"/>
                  </a:cubicBezTo>
                  <a:cubicBezTo>
                    <a:pt x="36303" y="26754"/>
                    <a:pt x="37395" y="17472"/>
                    <a:pt x="42127" y="9100"/>
                  </a:cubicBezTo>
                  <a:cubicBezTo>
                    <a:pt x="45039" y="3822"/>
                    <a:pt x="49225" y="364"/>
                    <a:pt x="56141" y="0"/>
                  </a:cubicBezTo>
                  <a:cubicBezTo>
                    <a:pt x="56505" y="2184"/>
                    <a:pt x="56869" y="4004"/>
                    <a:pt x="56869" y="5824"/>
                  </a:cubicBezTo>
                  <a:cubicBezTo>
                    <a:pt x="60327" y="55145"/>
                    <a:pt x="61055" y="104467"/>
                    <a:pt x="58507" y="153788"/>
                  </a:cubicBezTo>
                  <a:cubicBezTo>
                    <a:pt x="57961" y="165800"/>
                    <a:pt x="59053" y="177812"/>
                    <a:pt x="60509" y="189824"/>
                  </a:cubicBezTo>
                  <a:cubicBezTo>
                    <a:pt x="61783" y="200380"/>
                    <a:pt x="66879" y="209298"/>
                    <a:pt x="75069" y="216396"/>
                  </a:cubicBezTo>
                  <a:cubicBezTo>
                    <a:pt x="80165" y="220764"/>
                    <a:pt x="80711" y="226951"/>
                    <a:pt x="79073" y="232775"/>
                  </a:cubicBezTo>
                  <a:cubicBezTo>
                    <a:pt x="76889" y="240783"/>
                    <a:pt x="73977" y="248791"/>
                    <a:pt x="70337" y="256435"/>
                  </a:cubicBezTo>
                  <a:cubicBezTo>
                    <a:pt x="63603" y="270267"/>
                    <a:pt x="63057" y="284281"/>
                    <a:pt x="66879" y="298841"/>
                  </a:cubicBezTo>
                  <a:cubicBezTo>
                    <a:pt x="76889" y="338516"/>
                    <a:pt x="86717" y="378192"/>
                    <a:pt x="96545" y="418049"/>
                  </a:cubicBezTo>
                  <a:cubicBezTo>
                    <a:pt x="97272" y="419323"/>
                    <a:pt x="97272" y="420597"/>
                    <a:pt x="97819" y="42296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059B3267-6091-430C-8B02-6601D8B8A27F}"/>
                </a:ext>
              </a:extLst>
            </p:cNvPr>
            <p:cNvSpPr/>
            <p:nvPr/>
          </p:nvSpPr>
          <p:spPr>
            <a:xfrm>
              <a:off x="3879283" y="6735769"/>
              <a:ext cx="262077" cy="122957"/>
            </a:xfrm>
            <a:custGeom>
              <a:avLst/>
              <a:gdLst>
                <a:gd name="connsiteX0" fmla="*/ 261349 w 262077"/>
                <a:gd name="connsiteY0" fmla="*/ 95476 h 122957"/>
                <a:gd name="connsiteX1" fmla="*/ 213302 w 262077"/>
                <a:gd name="connsiteY1" fmla="*/ 71088 h 122957"/>
                <a:gd name="connsiteX2" fmla="*/ 162160 w 262077"/>
                <a:gd name="connsiteY2" fmla="*/ 45244 h 122957"/>
                <a:gd name="connsiteX3" fmla="*/ 133040 w 262077"/>
                <a:gd name="connsiteY3" fmla="*/ 53252 h 122957"/>
                <a:gd name="connsiteX4" fmla="*/ 96823 w 262077"/>
                <a:gd name="connsiteY4" fmla="*/ 117862 h 122957"/>
                <a:gd name="connsiteX5" fmla="*/ 93911 w 262077"/>
                <a:gd name="connsiteY5" fmla="*/ 122958 h 122957"/>
                <a:gd name="connsiteX6" fmla="*/ 82991 w 262077"/>
                <a:gd name="connsiteY6" fmla="*/ 104758 h 122957"/>
                <a:gd name="connsiteX7" fmla="*/ 61333 w 262077"/>
                <a:gd name="connsiteY7" fmla="*/ 55618 h 122957"/>
                <a:gd name="connsiteX8" fmla="*/ 2548 w 262077"/>
                <a:gd name="connsiteY8" fmla="*/ 6843 h 122957"/>
                <a:gd name="connsiteX9" fmla="*/ 0 w 262077"/>
                <a:gd name="connsiteY9" fmla="*/ 4113 h 122957"/>
                <a:gd name="connsiteX10" fmla="*/ 36764 w 262077"/>
                <a:gd name="connsiteY10" fmla="*/ 473 h 122957"/>
                <a:gd name="connsiteX11" fmla="*/ 183636 w 262077"/>
                <a:gd name="connsiteY11" fmla="*/ 109 h 122957"/>
                <a:gd name="connsiteX12" fmla="*/ 214030 w 262077"/>
                <a:gd name="connsiteY12" fmla="*/ 1565 h 122957"/>
                <a:gd name="connsiteX13" fmla="*/ 234959 w 262077"/>
                <a:gd name="connsiteY13" fmla="*/ 13395 h 122957"/>
                <a:gd name="connsiteX14" fmla="*/ 262077 w 262077"/>
                <a:gd name="connsiteY14" fmla="*/ 88560 h 122957"/>
                <a:gd name="connsiteX15" fmla="*/ 261895 w 262077"/>
                <a:gd name="connsiteY15" fmla="*/ 93110 h 122957"/>
                <a:gd name="connsiteX16" fmla="*/ 261349 w 262077"/>
                <a:gd name="connsiteY16" fmla="*/ 95476 h 12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2077" h="122957">
                  <a:moveTo>
                    <a:pt x="261349" y="95476"/>
                  </a:moveTo>
                  <a:cubicBezTo>
                    <a:pt x="244969" y="87104"/>
                    <a:pt x="229135" y="79096"/>
                    <a:pt x="213302" y="71088"/>
                  </a:cubicBezTo>
                  <a:cubicBezTo>
                    <a:pt x="196194" y="62352"/>
                    <a:pt x="179268" y="53616"/>
                    <a:pt x="162160" y="45244"/>
                  </a:cubicBezTo>
                  <a:cubicBezTo>
                    <a:pt x="148692" y="38692"/>
                    <a:pt x="140684" y="40330"/>
                    <a:pt x="133040" y="53252"/>
                  </a:cubicBezTo>
                  <a:cubicBezTo>
                    <a:pt x="120483" y="74364"/>
                    <a:pt x="108835" y="96204"/>
                    <a:pt x="96823" y="117862"/>
                  </a:cubicBezTo>
                  <a:cubicBezTo>
                    <a:pt x="95913" y="119500"/>
                    <a:pt x="95003" y="121138"/>
                    <a:pt x="93911" y="122958"/>
                  </a:cubicBezTo>
                  <a:cubicBezTo>
                    <a:pt x="87541" y="118043"/>
                    <a:pt x="84993" y="111492"/>
                    <a:pt x="82991" y="104758"/>
                  </a:cubicBezTo>
                  <a:cubicBezTo>
                    <a:pt x="77895" y="87468"/>
                    <a:pt x="71889" y="70542"/>
                    <a:pt x="61333" y="55618"/>
                  </a:cubicBezTo>
                  <a:cubicBezTo>
                    <a:pt x="46227" y="33960"/>
                    <a:pt x="26754" y="17399"/>
                    <a:pt x="2548" y="6843"/>
                  </a:cubicBezTo>
                  <a:cubicBezTo>
                    <a:pt x="1638" y="6479"/>
                    <a:pt x="910" y="6115"/>
                    <a:pt x="0" y="4113"/>
                  </a:cubicBezTo>
                  <a:cubicBezTo>
                    <a:pt x="12194" y="2839"/>
                    <a:pt x="24570" y="473"/>
                    <a:pt x="36764" y="473"/>
                  </a:cubicBezTo>
                  <a:cubicBezTo>
                    <a:pt x="85721" y="-73"/>
                    <a:pt x="134678" y="-73"/>
                    <a:pt x="183636" y="109"/>
                  </a:cubicBezTo>
                  <a:cubicBezTo>
                    <a:pt x="193828" y="109"/>
                    <a:pt x="203838" y="655"/>
                    <a:pt x="214030" y="1565"/>
                  </a:cubicBezTo>
                  <a:cubicBezTo>
                    <a:pt x="222583" y="2293"/>
                    <a:pt x="230409" y="5933"/>
                    <a:pt x="234959" y="13395"/>
                  </a:cubicBezTo>
                  <a:cubicBezTo>
                    <a:pt x="249337" y="36508"/>
                    <a:pt x="260985" y="60532"/>
                    <a:pt x="262077" y="88560"/>
                  </a:cubicBezTo>
                  <a:cubicBezTo>
                    <a:pt x="262077" y="90016"/>
                    <a:pt x="262077" y="91654"/>
                    <a:pt x="261895" y="93110"/>
                  </a:cubicBezTo>
                  <a:cubicBezTo>
                    <a:pt x="261713" y="93474"/>
                    <a:pt x="261531" y="94020"/>
                    <a:pt x="261349" y="95476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26">
            <a:extLst>
              <a:ext uri="{FF2B5EF4-FFF2-40B4-BE49-F238E27FC236}">
                <a16:creationId xmlns:a16="http://schemas.microsoft.com/office/drawing/2014/main" xmlns="" id="{85704A83-6F22-4733-8325-EBD3F764B112}"/>
              </a:ext>
            </a:extLst>
          </p:cNvPr>
          <p:cNvGrpSpPr>
            <a:grpSpLocks noChangeAspect="1"/>
          </p:cNvGrpSpPr>
          <p:nvPr/>
        </p:nvGrpSpPr>
        <p:grpSpPr>
          <a:xfrm>
            <a:off x="8469529" y="4264982"/>
            <a:ext cx="640080" cy="755528"/>
            <a:chOff x="3190967" y="4976140"/>
            <a:chExt cx="1594302" cy="1881859"/>
          </a:xfrm>
          <a:solidFill>
            <a:schemeClr val="accent2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991C2984-8FDF-42D9-8CC8-B7E0119FF298}"/>
                </a:ext>
              </a:extLst>
            </p:cNvPr>
            <p:cNvSpPr/>
            <p:nvPr/>
          </p:nvSpPr>
          <p:spPr>
            <a:xfrm>
              <a:off x="3412046" y="5909633"/>
              <a:ext cx="1154075" cy="444412"/>
            </a:xfrm>
            <a:custGeom>
              <a:avLst/>
              <a:gdLst>
                <a:gd name="connsiteX0" fmla="*/ 582806 w 1154075"/>
                <a:gd name="connsiteY0" fmla="*/ 444413 h 444412"/>
                <a:gd name="connsiteX1" fmla="*/ 321275 w 1154075"/>
                <a:gd name="connsiteY1" fmla="*/ 437861 h 444412"/>
                <a:gd name="connsiteX2" fmla="*/ 135091 w 1154075"/>
                <a:gd name="connsiteY2" fmla="*/ 427669 h 444412"/>
                <a:gd name="connsiteX3" fmla="*/ 24618 w 1154075"/>
                <a:gd name="connsiteY3" fmla="*/ 418933 h 444412"/>
                <a:gd name="connsiteX4" fmla="*/ 48 w 1154075"/>
                <a:gd name="connsiteY4" fmla="*/ 391816 h 444412"/>
                <a:gd name="connsiteX5" fmla="*/ 15336 w 1154075"/>
                <a:gd name="connsiteY5" fmla="*/ 305003 h 444412"/>
                <a:gd name="connsiteX6" fmla="*/ 131633 w 1154075"/>
                <a:gd name="connsiteY6" fmla="*/ 106625 h 444412"/>
                <a:gd name="connsiteX7" fmla="*/ 266129 w 1154075"/>
                <a:gd name="connsiteY7" fmla="*/ 13260 h 444412"/>
                <a:gd name="connsiteX8" fmla="*/ 331649 w 1154075"/>
                <a:gd name="connsiteY8" fmla="*/ 3068 h 444412"/>
                <a:gd name="connsiteX9" fmla="*/ 374782 w 1154075"/>
                <a:gd name="connsiteY9" fmla="*/ 33098 h 444412"/>
                <a:gd name="connsiteX10" fmla="*/ 546224 w 1154075"/>
                <a:gd name="connsiteY10" fmla="*/ 364334 h 444412"/>
                <a:gd name="connsiteX11" fmla="*/ 573524 w 1154075"/>
                <a:gd name="connsiteY11" fmla="*/ 391998 h 444412"/>
                <a:gd name="connsiteX12" fmla="*/ 596092 w 1154075"/>
                <a:gd name="connsiteY12" fmla="*/ 384172 h 444412"/>
                <a:gd name="connsiteX13" fmla="*/ 773540 w 1154075"/>
                <a:gd name="connsiteY13" fmla="*/ 43835 h 444412"/>
                <a:gd name="connsiteX14" fmla="*/ 801385 w 1154075"/>
                <a:gd name="connsiteY14" fmla="*/ 9438 h 444412"/>
                <a:gd name="connsiteX15" fmla="*/ 852345 w 1154075"/>
                <a:gd name="connsiteY15" fmla="*/ 1612 h 444412"/>
                <a:gd name="connsiteX16" fmla="*/ 914588 w 1154075"/>
                <a:gd name="connsiteY16" fmla="*/ 26182 h 444412"/>
                <a:gd name="connsiteX17" fmla="*/ 1136444 w 1154075"/>
                <a:gd name="connsiteY17" fmla="*/ 298451 h 444412"/>
                <a:gd name="connsiteX18" fmla="*/ 1153915 w 1154075"/>
                <a:gd name="connsiteY18" fmla="*/ 391270 h 444412"/>
                <a:gd name="connsiteX19" fmla="*/ 1130984 w 1154075"/>
                <a:gd name="connsiteY19" fmla="*/ 418751 h 444412"/>
                <a:gd name="connsiteX20" fmla="*/ 1064736 w 1154075"/>
                <a:gd name="connsiteY20" fmla="*/ 424393 h 444412"/>
                <a:gd name="connsiteX21" fmla="*/ 844701 w 1154075"/>
                <a:gd name="connsiteY21" fmla="*/ 437133 h 444412"/>
                <a:gd name="connsiteX22" fmla="*/ 582806 w 1154075"/>
                <a:gd name="connsiteY22" fmla="*/ 444413 h 44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4075" h="444412">
                  <a:moveTo>
                    <a:pt x="582806" y="444413"/>
                  </a:moveTo>
                  <a:cubicBezTo>
                    <a:pt x="491807" y="442229"/>
                    <a:pt x="406450" y="440955"/>
                    <a:pt x="321275" y="437861"/>
                  </a:cubicBezTo>
                  <a:cubicBezTo>
                    <a:pt x="259213" y="435677"/>
                    <a:pt x="197152" y="431491"/>
                    <a:pt x="135091" y="427669"/>
                  </a:cubicBezTo>
                  <a:cubicBezTo>
                    <a:pt x="98327" y="425303"/>
                    <a:pt x="61382" y="422027"/>
                    <a:pt x="24618" y="418933"/>
                  </a:cubicBezTo>
                  <a:cubicBezTo>
                    <a:pt x="6782" y="417477"/>
                    <a:pt x="-680" y="409651"/>
                    <a:pt x="48" y="391816"/>
                  </a:cubicBezTo>
                  <a:cubicBezTo>
                    <a:pt x="1140" y="362150"/>
                    <a:pt x="6964" y="333394"/>
                    <a:pt x="15336" y="305003"/>
                  </a:cubicBezTo>
                  <a:cubicBezTo>
                    <a:pt x="37358" y="229109"/>
                    <a:pt x="76305" y="162862"/>
                    <a:pt x="131633" y="106625"/>
                  </a:cubicBezTo>
                  <a:cubicBezTo>
                    <a:pt x="170580" y="67131"/>
                    <a:pt x="214806" y="34917"/>
                    <a:pt x="266129" y="13260"/>
                  </a:cubicBezTo>
                  <a:cubicBezTo>
                    <a:pt x="286877" y="4524"/>
                    <a:pt x="308899" y="-26"/>
                    <a:pt x="331649" y="3068"/>
                  </a:cubicBezTo>
                  <a:cubicBezTo>
                    <a:pt x="351122" y="5616"/>
                    <a:pt x="365500" y="15080"/>
                    <a:pt x="374782" y="33098"/>
                  </a:cubicBezTo>
                  <a:cubicBezTo>
                    <a:pt x="431748" y="143570"/>
                    <a:pt x="489077" y="253861"/>
                    <a:pt x="546224" y="364334"/>
                  </a:cubicBezTo>
                  <a:cubicBezTo>
                    <a:pt x="552412" y="376346"/>
                    <a:pt x="560966" y="386174"/>
                    <a:pt x="573524" y="391998"/>
                  </a:cubicBezTo>
                  <a:cubicBezTo>
                    <a:pt x="584262" y="396912"/>
                    <a:pt x="590814" y="394546"/>
                    <a:pt x="596092" y="384172"/>
                  </a:cubicBezTo>
                  <a:cubicBezTo>
                    <a:pt x="655241" y="270787"/>
                    <a:pt x="714390" y="157220"/>
                    <a:pt x="773540" y="43835"/>
                  </a:cubicBezTo>
                  <a:cubicBezTo>
                    <a:pt x="780456" y="30550"/>
                    <a:pt x="788463" y="17810"/>
                    <a:pt x="801385" y="9438"/>
                  </a:cubicBezTo>
                  <a:cubicBezTo>
                    <a:pt x="817219" y="-754"/>
                    <a:pt x="834509" y="-1482"/>
                    <a:pt x="852345" y="1612"/>
                  </a:cubicBezTo>
                  <a:cubicBezTo>
                    <a:pt x="874730" y="5616"/>
                    <a:pt x="894932" y="15262"/>
                    <a:pt x="914588" y="26182"/>
                  </a:cubicBezTo>
                  <a:cubicBezTo>
                    <a:pt x="1025061" y="86969"/>
                    <a:pt x="1098224" y="178696"/>
                    <a:pt x="1136444" y="298451"/>
                  </a:cubicBezTo>
                  <a:cubicBezTo>
                    <a:pt x="1146089" y="328662"/>
                    <a:pt x="1151549" y="359602"/>
                    <a:pt x="1153915" y="391270"/>
                  </a:cubicBezTo>
                  <a:cubicBezTo>
                    <a:pt x="1155189" y="408923"/>
                    <a:pt x="1149001" y="416749"/>
                    <a:pt x="1130984" y="418751"/>
                  </a:cubicBezTo>
                  <a:cubicBezTo>
                    <a:pt x="1108962" y="421117"/>
                    <a:pt x="1086758" y="422937"/>
                    <a:pt x="1064736" y="424393"/>
                  </a:cubicBezTo>
                  <a:cubicBezTo>
                    <a:pt x="991391" y="428943"/>
                    <a:pt x="918046" y="434221"/>
                    <a:pt x="844701" y="437133"/>
                  </a:cubicBezTo>
                  <a:cubicBezTo>
                    <a:pt x="755522" y="440591"/>
                    <a:pt x="666343" y="442229"/>
                    <a:pt x="582806" y="44441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51C75F7C-B127-4F77-B47D-EE06763C1F50}"/>
                </a:ext>
              </a:extLst>
            </p:cNvPr>
            <p:cNvSpPr/>
            <p:nvPr/>
          </p:nvSpPr>
          <p:spPr>
            <a:xfrm>
              <a:off x="3190823" y="6353425"/>
              <a:ext cx="703986" cy="396758"/>
            </a:xfrm>
            <a:custGeom>
              <a:avLst/>
              <a:gdLst>
                <a:gd name="connsiteX0" fmla="*/ 680998 w 703986"/>
                <a:gd name="connsiteY0" fmla="*/ 303284 h 396758"/>
                <a:gd name="connsiteX1" fmla="*/ 679724 w 703986"/>
                <a:gd name="connsiteY1" fmla="*/ 328763 h 396758"/>
                <a:gd name="connsiteX2" fmla="*/ 632222 w 703986"/>
                <a:gd name="connsiteY2" fmla="*/ 367529 h 396758"/>
                <a:gd name="connsiteX3" fmla="*/ 576895 w 703986"/>
                <a:gd name="connsiteY3" fmla="*/ 371351 h 396758"/>
                <a:gd name="connsiteX4" fmla="*/ 417464 w 703986"/>
                <a:gd name="connsiteY4" fmla="*/ 373717 h 396758"/>
                <a:gd name="connsiteX5" fmla="*/ 214173 w 703986"/>
                <a:gd name="connsiteY5" fmla="*/ 393191 h 396758"/>
                <a:gd name="connsiteX6" fmla="*/ 127724 w 703986"/>
                <a:gd name="connsiteY6" fmla="*/ 394283 h 396758"/>
                <a:gd name="connsiteX7" fmla="*/ 17069 w 703986"/>
                <a:gd name="connsiteY7" fmla="*/ 305104 h 396758"/>
                <a:gd name="connsiteX8" fmla="*/ 143 w 703986"/>
                <a:gd name="connsiteY8" fmla="*/ 208463 h 396758"/>
                <a:gd name="connsiteX9" fmla="*/ 14339 w 703986"/>
                <a:gd name="connsiteY9" fmla="*/ 97444 h 396758"/>
                <a:gd name="connsiteX10" fmla="*/ 59293 w 703986"/>
                <a:gd name="connsiteY10" fmla="*/ 26647 h 396758"/>
                <a:gd name="connsiteX11" fmla="*/ 143922 w 703986"/>
                <a:gd name="connsiteY11" fmla="*/ 75 h 396758"/>
                <a:gd name="connsiteX12" fmla="*/ 238924 w 703986"/>
                <a:gd name="connsiteY12" fmla="*/ 5353 h 396758"/>
                <a:gd name="connsiteX13" fmla="*/ 380883 w 703986"/>
                <a:gd name="connsiteY13" fmla="*/ 15181 h 396758"/>
                <a:gd name="connsiteX14" fmla="*/ 618936 w 703986"/>
                <a:gd name="connsiteY14" fmla="*/ 31925 h 396758"/>
                <a:gd name="connsiteX15" fmla="*/ 638410 w 703986"/>
                <a:gd name="connsiteY15" fmla="*/ 33199 h 396758"/>
                <a:gd name="connsiteX16" fmla="*/ 672990 w 703986"/>
                <a:gd name="connsiteY16" fmla="*/ 57768 h 396758"/>
                <a:gd name="connsiteX17" fmla="*/ 693555 w 703986"/>
                <a:gd name="connsiteY17" fmla="*/ 121468 h 396758"/>
                <a:gd name="connsiteX18" fmla="*/ 703201 w 703986"/>
                <a:gd name="connsiteY18" fmla="*/ 231395 h 396758"/>
                <a:gd name="connsiteX19" fmla="*/ 703201 w 703986"/>
                <a:gd name="connsiteY19" fmla="*/ 233032 h 396758"/>
                <a:gd name="connsiteX20" fmla="*/ 668258 w 703986"/>
                <a:gd name="connsiteY20" fmla="*/ 269978 h 396758"/>
                <a:gd name="connsiteX21" fmla="*/ 539221 w 703986"/>
                <a:gd name="connsiteY21" fmla="*/ 282172 h 396758"/>
                <a:gd name="connsiteX22" fmla="*/ 348487 w 703986"/>
                <a:gd name="connsiteY22" fmla="*/ 300190 h 396758"/>
                <a:gd name="connsiteX23" fmla="*/ 183415 w 703986"/>
                <a:gd name="connsiteY23" fmla="*/ 315296 h 396758"/>
                <a:gd name="connsiteX24" fmla="*/ 127542 w 703986"/>
                <a:gd name="connsiteY24" fmla="*/ 308016 h 396758"/>
                <a:gd name="connsiteX25" fmla="*/ 82224 w 703986"/>
                <a:gd name="connsiteY25" fmla="*/ 244680 h 396758"/>
                <a:gd name="connsiteX26" fmla="*/ 84590 w 703986"/>
                <a:gd name="connsiteY26" fmla="*/ 182983 h 396758"/>
                <a:gd name="connsiteX27" fmla="*/ 92780 w 703986"/>
                <a:gd name="connsiteY27" fmla="*/ 140213 h 396758"/>
                <a:gd name="connsiteX28" fmla="*/ 93872 w 703986"/>
                <a:gd name="connsiteY28" fmla="*/ 136574 h 396758"/>
                <a:gd name="connsiteX29" fmla="*/ 114256 w 703986"/>
                <a:gd name="connsiteY29" fmla="*/ 139486 h 396758"/>
                <a:gd name="connsiteX30" fmla="*/ 116804 w 703986"/>
                <a:gd name="connsiteY30" fmla="*/ 144217 h 396758"/>
                <a:gd name="connsiteX31" fmla="*/ 126086 w 703986"/>
                <a:gd name="connsiteY31" fmla="*/ 186077 h 396758"/>
                <a:gd name="connsiteX32" fmla="*/ 136460 w 703986"/>
                <a:gd name="connsiteY32" fmla="*/ 204277 h 396758"/>
                <a:gd name="connsiteX33" fmla="*/ 193425 w 703986"/>
                <a:gd name="connsiteY33" fmla="*/ 207371 h 396758"/>
                <a:gd name="connsiteX34" fmla="*/ 216357 w 703986"/>
                <a:gd name="connsiteY34" fmla="*/ 152043 h 396758"/>
                <a:gd name="connsiteX35" fmla="*/ 192697 w 703986"/>
                <a:gd name="connsiteY35" fmla="*/ 83430 h 396758"/>
                <a:gd name="connsiteX36" fmla="*/ 90778 w 703986"/>
                <a:gd name="connsiteY36" fmla="*/ 75240 h 396758"/>
                <a:gd name="connsiteX37" fmla="*/ 52559 w 703986"/>
                <a:gd name="connsiteY37" fmla="*/ 137484 h 396758"/>
                <a:gd name="connsiteX38" fmla="*/ 49101 w 703986"/>
                <a:gd name="connsiteY38" fmla="*/ 258512 h 396758"/>
                <a:gd name="connsiteX39" fmla="*/ 127360 w 703986"/>
                <a:gd name="connsiteY39" fmla="*/ 344415 h 396758"/>
                <a:gd name="connsiteX40" fmla="*/ 183051 w 703986"/>
                <a:gd name="connsiteY40" fmla="*/ 347327 h 396758"/>
                <a:gd name="connsiteX41" fmla="*/ 266406 w 703986"/>
                <a:gd name="connsiteY41" fmla="*/ 339683 h 396758"/>
                <a:gd name="connsiteX42" fmla="*/ 431478 w 703986"/>
                <a:gd name="connsiteY42" fmla="*/ 324759 h 396758"/>
                <a:gd name="connsiteX43" fmla="*/ 625852 w 703986"/>
                <a:gd name="connsiteY43" fmla="*/ 307288 h 396758"/>
                <a:gd name="connsiteX44" fmla="*/ 670988 w 703986"/>
                <a:gd name="connsiteY44" fmla="*/ 303102 h 396758"/>
                <a:gd name="connsiteX45" fmla="*/ 680998 w 703986"/>
                <a:gd name="connsiteY45" fmla="*/ 303284 h 39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03986" h="396758">
                  <a:moveTo>
                    <a:pt x="680998" y="303284"/>
                  </a:moveTo>
                  <a:cubicBezTo>
                    <a:pt x="683910" y="312202"/>
                    <a:pt x="683000" y="320755"/>
                    <a:pt x="679724" y="328763"/>
                  </a:cubicBezTo>
                  <a:cubicBezTo>
                    <a:pt x="670988" y="350057"/>
                    <a:pt x="653880" y="361887"/>
                    <a:pt x="632222" y="367529"/>
                  </a:cubicBezTo>
                  <a:cubicBezTo>
                    <a:pt x="614022" y="372261"/>
                    <a:pt x="595459" y="371169"/>
                    <a:pt x="576895" y="371351"/>
                  </a:cubicBezTo>
                  <a:cubicBezTo>
                    <a:pt x="523751" y="371897"/>
                    <a:pt x="470608" y="371715"/>
                    <a:pt x="417464" y="373717"/>
                  </a:cubicBezTo>
                  <a:cubicBezTo>
                    <a:pt x="349397" y="376265"/>
                    <a:pt x="281694" y="384455"/>
                    <a:pt x="214173" y="393191"/>
                  </a:cubicBezTo>
                  <a:cubicBezTo>
                    <a:pt x="185417" y="396831"/>
                    <a:pt x="156661" y="398469"/>
                    <a:pt x="127724" y="394283"/>
                  </a:cubicBezTo>
                  <a:cubicBezTo>
                    <a:pt x="73124" y="386457"/>
                    <a:pt x="36907" y="356063"/>
                    <a:pt x="17069" y="305104"/>
                  </a:cubicBezTo>
                  <a:cubicBezTo>
                    <a:pt x="5057" y="273982"/>
                    <a:pt x="871" y="241404"/>
                    <a:pt x="143" y="208463"/>
                  </a:cubicBezTo>
                  <a:cubicBezTo>
                    <a:pt x="-767" y="170789"/>
                    <a:pt x="2509" y="133480"/>
                    <a:pt x="14339" y="97444"/>
                  </a:cubicBezTo>
                  <a:cubicBezTo>
                    <a:pt x="23257" y="70144"/>
                    <a:pt x="36725" y="45393"/>
                    <a:pt x="59293" y="26647"/>
                  </a:cubicBezTo>
                  <a:cubicBezTo>
                    <a:pt x="83862" y="6445"/>
                    <a:pt x="112982" y="-835"/>
                    <a:pt x="143922" y="75"/>
                  </a:cubicBezTo>
                  <a:cubicBezTo>
                    <a:pt x="175589" y="803"/>
                    <a:pt x="207257" y="3351"/>
                    <a:pt x="238924" y="5353"/>
                  </a:cubicBezTo>
                  <a:cubicBezTo>
                    <a:pt x="286244" y="8447"/>
                    <a:pt x="333563" y="11905"/>
                    <a:pt x="380883" y="15181"/>
                  </a:cubicBezTo>
                  <a:cubicBezTo>
                    <a:pt x="460234" y="20823"/>
                    <a:pt x="539585" y="26465"/>
                    <a:pt x="618936" y="31925"/>
                  </a:cubicBezTo>
                  <a:cubicBezTo>
                    <a:pt x="625488" y="32471"/>
                    <a:pt x="631858" y="33017"/>
                    <a:pt x="638410" y="33199"/>
                  </a:cubicBezTo>
                  <a:cubicBezTo>
                    <a:pt x="655336" y="33745"/>
                    <a:pt x="667348" y="41753"/>
                    <a:pt x="672990" y="57768"/>
                  </a:cubicBezTo>
                  <a:cubicBezTo>
                    <a:pt x="680270" y="78880"/>
                    <a:pt x="688095" y="99992"/>
                    <a:pt x="693555" y="121468"/>
                  </a:cubicBezTo>
                  <a:cubicBezTo>
                    <a:pt x="702655" y="157503"/>
                    <a:pt x="705567" y="194267"/>
                    <a:pt x="703201" y="231395"/>
                  </a:cubicBezTo>
                  <a:cubicBezTo>
                    <a:pt x="703201" y="231941"/>
                    <a:pt x="703201" y="232486"/>
                    <a:pt x="703201" y="233032"/>
                  </a:cubicBezTo>
                  <a:cubicBezTo>
                    <a:pt x="701927" y="257602"/>
                    <a:pt x="692645" y="267612"/>
                    <a:pt x="668258" y="269978"/>
                  </a:cubicBezTo>
                  <a:cubicBezTo>
                    <a:pt x="625306" y="274164"/>
                    <a:pt x="582173" y="278168"/>
                    <a:pt x="539221" y="282172"/>
                  </a:cubicBezTo>
                  <a:cubicBezTo>
                    <a:pt x="475704" y="288178"/>
                    <a:pt x="412005" y="294366"/>
                    <a:pt x="348487" y="300190"/>
                  </a:cubicBezTo>
                  <a:cubicBezTo>
                    <a:pt x="293524" y="305286"/>
                    <a:pt x="238378" y="310382"/>
                    <a:pt x="183415" y="315296"/>
                  </a:cubicBezTo>
                  <a:cubicBezTo>
                    <a:pt x="164487" y="316934"/>
                    <a:pt x="145378" y="315660"/>
                    <a:pt x="127542" y="308016"/>
                  </a:cubicBezTo>
                  <a:cubicBezTo>
                    <a:pt x="99696" y="296186"/>
                    <a:pt x="87138" y="273072"/>
                    <a:pt x="82224" y="244680"/>
                  </a:cubicBezTo>
                  <a:cubicBezTo>
                    <a:pt x="78584" y="223933"/>
                    <a:pt x="80950" y="203549"/>
                    <a:pt x="84590" y="182983"/>
                  </a:cubicBezTo>
                  <a:cubicBezTo>
                    <a:pt x="87138" y="168605"/>
                    <a:pt x="90050" y="154409"/>
                    <a:pt x="92780" y="140213"/>
                  </a:cubicBezTo>
                  <a:cubicBezTo>
                    <a:pt x="92962" y="139122"/>
                    <a:pt x="93508" y="138029"/>
                    <a:pt x="93872" y="136574"/>
                  </a:cubicBezTo>
                  <a:cubicBezTo>
                    <a:pt x="100788" y="137484"/>
                    <a:pt x="107522" y="138212"/>
                    <a:pt x="114256" y="139486"/>
                  </a:cubicBezTo>
                  <a:cubicBezTo>
                    <a:pt x="115348" y="139668"/>
                    <a:pt x="116440" y="142397"/>
                    <a:pt x="116804" y="144217"/>
                  </a:cubicBezTo>
                  <a:cubicBezTo>
                    <a:pt x="119898" y="158231"/>
                    <a:pt x="122082" y="172427"/>
                    <a:pt x="126086" y="186077"/>
                  </a:cubicBezTo>
                  <a:cubicBezTo>
                    <a:pt x="127906" y="192629"/>
                    <a:pt x="132092" y="198999"/>
                    <a:pt x="136460" y="204277"/>
                  </a:cubicBezTo>
                  <a:cubicBezTo>
                    <a:pt x="151747" y="223023"/>
                    <a:pt x="176135" y="224297"/>
                    <a:pt x="193425" y="207371"/>
                  </a:cubicBezTo>
                  <a:cubicBezTo>
                    <a:pt x="208895" y="192265"/>
                    <a:pt x="215993" y="173337"/>
                    <a:pt x="216357" y="152043"/>
                  </a:cubicBezTo>
                  <a:cubicBezTo>
                    <a:pt x="216721" y="126564"/>
                    <a:pt x="208895" y="103450"/>
                    <a:pt x="192697" y="83430"/>
                  </a:cubicBezTo>
                  <a:cubicBezTo>
                    <a:pt x="165943" y="50307"/>
                    <a:pt x="122628" y="46849"/>
                    <a:pt x="90778" y="75240"/>
                  </a:cubicBezTo>
                  <a:cubicBezTo>
                    <a:pt x="71850" y="92166"/>
                    <a:pt x="59839" y="113642"/>
                    <a:pt x="52559" y="137484"/>
                  </a:cubicBezTo>
                  <a:cubicBezTo>
                    <a:pt x="40365" y="177341"/>
                    <a:pt x="37271" y="218109"/>
                    <a:pt x="49101" y="258512"/>
                  </a:cubicBezTo>
                  <a:cubicBezTo>
                    <a:pt x="61113" y="299462"/>
                    <a:pt x="85682" y="330037"/>
                    <a:pt x="127360" y="344415"/>
                  </a:cubicBezTo>
                  <a:cubicBezTo>
                    <a:pt x="145560" y="350785"/>
                    <a:pt x="164305" y="348965"/>
                    <a:pt x="183051" y="347327"/>
                  </a:cubicBezTo>
                  <a:cubicBezTo>
                    <a:pt x="210897" y="344961"/>
                    <a:pt x="238743" y="342231"/>
                    <a:pt x="266406" y="339683"/>
                  </a:cubicBezTo>
                  <a:cubicBezTo>
                    <a:pt x="321370" y="334769"/>
                    <a:pt x="376515" y="329673"/>
                    <a:pt x="431478" y="324759"/>
                  </a:cubicBezTo>
                  <a:cubicBezTo>
                    <a:pt x="496270" y="318936"/>
                    <a:pt x="561061" y="313112"/>
                    <a:pt x="625852" y="307288"/>
                  </a:cubicBezTo>
                  <a:cubicBezTo>
                    <a:pt x="640958" y="306014"/>
                    <a:pt x="655882" y="304376"/>
                    <a:pt x="670988" y="303102"/>
                  </a:cubicBezTo>
                  <a:cubicBezTo>
                    <a:pt x="674446" y="303648"/>
                    <a:pt x="677540" y="303466"/>
                    <a:pt x="680998" y="303284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FD2875D7-6C13-4234-87C2-9BB19D6C45CB}"/>
                </a:ext>
              </a:extLst>
            </p:cNvPr>
            <p:cNvSpPr/>
            <p:nvPr/>
          </p:nvSpPr>
          <p:spPr>
            <a:xfrm>
              <a:off x="3362591" y="4975968"/>
              <a:ext cx="1254875" cy="280289"/>
            </a:xfrm>
            <a:custGeom>
              <a:avLst/>
              <a:gdLst>
                <a:gd name="connsiteX0" fmla="*/ 1254876 w 1254875"/>
                <a:gd name="connsiteY0" fmla="*/ 125751 h 280289"/>
                <a:gd name="connsiteX1" fmla="*/ 1202096 w 1254875"/>
                <a:gd name="connsiteY1" fmla="*/ 139582 h 280289"/>
                <a:gd name="connsiteX2" fmla="*/ 1042666 w 1254875"/>
                <a:gd name="connsiteY2" fmla="*/ 180714 h 280289"/>
                <a:gd name="connsiteX3" fmla="*/ 831003 w 1254875"/>
                <a:gd name="connsiteY3" fmla="*/ 235313 h 280289"/>
                <a:gd name="connsiteX4" fmla="*/ 691046 w 1254875"/>
                <a:gd name="connsiteY4" fmla="*/ 271531 h 280289"/>
                <a:gd name="connsiteX5" fmla="*/ 560736 w 1254875"/>
                <a:gd name="connsiteY5" fmla="*/ 271713 h 280289"/>
                <a:gd name="connsiteX6" fmla="*/ 236051 w 1254875"/>
                <a:gd name="connsiteY6" fmla="*/ 187266 h 280289"/>
                <a:gd name="connsiteX7" fmla="*/ 31850 w 1254875"/>
                <a:gd name="connsiteY7" fmla="*/ 134122 h 280289"/>
                <a:gd name="connsiteX8" fmla="*/ 12012 w 1254875"/>
                <a:gd name="connsiteY8" fmla="*/ 126842 h 280289"/>
                <a:gd name="connsiteX9" fmla="*/ 0 w 1254875"/>
                <a:gd name="connsiteY9" fmla="*/ 117743 h 280289"/>
                <a:gd name="connsiteX10" fmla="*/ 546 w 1254875"/>
                <a:gd name="connsiteY10" fmla="*/ 116105 h 280289"/>
                <a:gd name="connsiteX11" fmla="*/ 23842 w 1254875"/>
                <a:gd name="connsiteY11" fmla="*/ 111555 h 280289"/>
                <a:gd name="connsiteX12" fmla="*/ 331418 w 1254875"/>
                <a:gd name="connsiteY12" fmla="*/ 53315 h 280289"/>
                <a:gd name="connsiteX13" fmla="*/ 516692 w 1254875"/>
                <a:gd name="connsiteY13" fmla="*/ 17280 h 280289"/>
                <a:gd name="connsiteX14" fmla="*/ 596771 w 1254875"/>
                <a:gd name="connsiteY14" fmla="*/ 1992 h 280289"/>
                <a:gd name="connsiteX15" fmla="*/ 677214 w 1254875"/>
                <a:gd name="connsiteY15" fmla="*/ 6178 h 280289"/>
                <a:gd name="connsiteX16" fmla="*/ 893610 w 1254875"/>
                <a:gd name="connsiteY16" fmla="*/ 47491 h 280289"/>
                <a:gd name="connsiteX17" fmla="*/ 1198639 w 1254875"/>
                <a:gd name="connsiteY17" fmla="*/ 106641 h 280289"/>
                <a:gd name="connsiteX18" fmla="*/ 1234674 w 1254875"/>
                <a:gd name="connsiteY18" fmla="*/ 113739 h 280289"/>
                <a:gd name="connsiteX19" fmla="*/ 1254876 w 1254875"/>
                <a:gd name="connsiteY19" fmla="*/ 125751 h 28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54875" h="280289">
                  <a:moveTo>
                    <a:pt x="1254876" y="125751"/>
                  </a:moveTo>
                  <a:cubicBezTo>
                    <a:pt x="1236676" y="130482"/>
                    <a:pt x="1219386" y="135032"/>
                    <a:pt x="1202096" y="139582"/>
                  </a:cubicBezTo>
                  <a:cubicBezTo>
                    <a:pt x="1148953" y="153232"/>
                    <a:pt x="1095810" y="166882"/>
                    <a:pt x="1042666" y="180714"/>
                  </a:cubicBezTo>
                  <a:cubicBezTo>
                    <a:pt x="972051" y="198914"/>
                    <a:pt x="901618" y="217113"/>
                    <a:pt x="831003" y="235313"/>
                  </a:cubicBezTo>
                  <a:cubicBezTo>
                    <a:pt x="784411" y="247325"/>
                    <a:pt x="737638" y="258791"/>
                    <a:pt x="691046" y="271531"/>
                  </a:cubicBezTo>
                  <a:cubicBezTo>
                    <a:pt x="647549" y="283361"/>
                    <a:pt x="604233" y="282997"/>
                    <a:pt x="560736" y="271713"/>
                  </a:cubicBezTo>
                  <a:cubicBezTo>
                    <a:pt x="452629" y="243321"/>
                    <a:pt x="344158" y="215294"/>
                    <a:pt x="236051" y="187266"/>
                  </a:cubicBezTo>
                  <a:cubicBezTo>
                    <a:pt x="167984" y="169612"/>
                    <a:pt x="99917" y="151958"/>
                    <a:pt x="31850" y="134122"/>
                  </a:cubicBezTo>
                  <a:cubicBezTo>
                    <a:pt x="25116" y="132302"/>
                    <a:pt x="18200" y="129936"/>
                    <a:pt x="12012" y="126842"/>
                  </a:cubicBezTo>
                  <a:cubicBezTo>
                    <a:pt x="7644" y="124659"/>
                    <a:pt x="4004" y="120837"/>
                    <a:pt x="0" y="117743"/>
                  </a:cubicBezTo>
                  <a:cubicBezTo>
                    <a:pt x="182" y="117197"/>
                    <a:pt x="364" y="116651"/>
                    <a:pt x="546" y="116105"/>
                  </a:cubicBezTo>
                  <a:cubicBezTo>
                    <a:pt x="8372" y="114649"/>
                    <a:pt x="16016" y="113011"/>
                    <a:pt x="23842" y="111555"/>
                  </a:cubicBezTo>
                  <a:cubicBezTo>
                    <a:pt x="126307" y="92263"/>
                    <a:pt x="228771" y="72971"/>
                    <a:pt x="331418" y="53315"/>
                  </a:cubicBezTo>
                  <a:cubicBezTo>
                    <a:pt x="393298" y="41485"/>
                    <a:pt x="454995" y="29292"/>
                    <a:pt x="516692" y="17280"/>
                  </a:cubicBezTo>
                  <a:cubicBezTo>
                    <a:pt x="543264" y="12184"/>
                    <a:pt x="569836" y="6360"/>
                    <a:pt x="596771" y="1992"/>
                  </a:cubicBezTo>
                  <a:cubicBezTo>
                    <a:pt x="623707" y="-2376"/>
                    <a:pt x="650643" y="1082"/>
                    <a:pt x="677214" y="6178"/>
                  </a:cubicBezTo>
                  <a:cubicBezTo>
                    <a:pt x="749286" y="19828"/>
                    <a:pt x="821539" y="33660"/>
                    <a:pt x="893610" y="47491"/>
                  </a:cubicBezTo>
                  <a:cubicBezTo>
                    <a:pt x="995165" y="67147"/>
                    <a:pt x="1096902" y="86985"/>
                    <a:pt x="1198639" y="106641"/>
                  </a:cubicBezTo>
                  <a:cubicBezTo>
                    <a:pt x="1210650" y="109007"/>
                    <a:pt x="1222662" y="111191"/>
                    <a:pt x="1234674" y="113739"/>
                  </a:cubicBezTo>
                  <a:cubicBezTo>
                    <a:pt x="1242318" y="115559"/>
                    <a:pt x="1249598" y="118653"/>
                    <a:pt x="1254876" y="125751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8B395945-150F-4BFF-BB70-D728EC5DF8D2}"/>
                </a:ext>
              </a:extLst>
            </p:cNvPr>
            <p:cNvSpPr/>
            <p:nvPr/>
          </p:nvSpPr>
          <p:spPr>
            <a:xfrm>
              <a:off x="4143362" y="6353641"/>
              <a:ext cx="641285" cy="328370"/>
            </a:xfrm>
            <a:custGeom>
              <a:avLst/>
              <a:gdLst>
                <a:gd name="connsiteX0" fmla="*/ 0 w 641285"/>
                <a:gd name="connsiteY0" fmla="*/ 33347 h 328370"/>
                <a:gd name="connsiteX1" fmla="*/ 64791 w 641285"/>
                <a:gd name="connsiteY1" fmla="*/ 28979 h 328370"/>
                <a:gd name="connsiteX2" fmla="*/ 309215 w 641285"/>
                <a:gd name="connsiteY2" fmla="*/ 12235 h 328370"/>
                <a:gd name="connsiteX3" fmla="*/ 455723 w 641285"/>
                <a:gd name="connsiteY3" fmla="*/ 2407 h 328370"/>
                <a:gd name="connsiteX4" fmla="*/ 508502 w 641285"/>
                <a:gd name="connsiteY4" fmla="*/ 41 h 328370"/>
                <a:gd name="connsiteX5" fmla="*/ 618611 w 641285"/>
                <a:gd name="connsiteY5" fmla="*/ 74661 h 328370"/>
                <a:gd name="connsiteX6" fmla="*/ 640451 w 641285"/>
                <a:gd name="connsiteY6" fmla="*/ 175669 h 328370"/>
                <a:gd name="connsiteX7" fmla="*/ 628985 w 641285"/>
                <a:gd name="connsiteY7" fmla="*/ 299064 h 328370"/>
                <a:gd name="connsiteX8" fmla="*/ 624253 w 641285"/>
                <a:gd name="connsiteY8" fmla="*/ 312532 h 328370"/>
                <a:gd name="connsiteX9" fmla="*/ 599137 w 641285"/>
                <a:gd name="connsiteY9" fmla="*/ 328366 h 328370"/>
                <a:gd name="connsiteX10" fmla="*/ 562556 w 641285"/>
                <a:gd name="connsiteY10" fmla="*/ 326000 h 328370"/>
                <a:gd name="connsiteX11" fmla="*/ 457543 w 641285"/>
                <a:gd name="connsiteY11" fmla="*/ 315990 h 328370"/>
                <a:gd name="connsiteX12" fmla="*/ 226223 w 641285"/>
                <a:gd name="connsiteY12" fmla="*/ 293422 h 328370"/>
                <a:gd name="connsiteX13" fmla="*/ 45135 w 641285"/>
                <a:gd name="connsiteY13" fmla="*/ 275950 h 328370"/>
                <a:gd name="connsiteX14" fmla="*/ 36036 w 641285"/>
                <a:gd name="connsiteY14" fmla="*/ 274312 h 328370"/>
                <a:gd name="connsiteX15" fmla="*/ 23842 w 641285"/>
                <a:gd name="connsiteY15" fmla="*/ 257022 h 328370"/>
                <a:gd name="connsiteX16" fmla="*/ 910 w 641285"/>
                <a:gd name="connsiteY16" fmla="*/ 37533 h 328370"/>
                <a:gd name="connsiteX17" fmla="*/ 0 w 641285"/>
                <a:gd name="connsiteY17" fmla="*/ 33347 h 32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1285" h="328370">
                  <a:moveTo>
                    <a:pt x="0" y="33347"/>
                  </a:moveTo>
                  <a:cubicBezTo>
                    <a:pt x="22022" y="31891"/>
                    <a:pt x="43498" y="30435"/>
                    <a:pt x="64791" y="28979"/>
                  </a:cubicBezTo>
                  <a:cubicBezTo>
                    <a:pt x="146326" y="23337"/>
                    <a:pt x="227680" y="17695"/>
                    <a:pt x="309215" y="12235"/>
                  </a:cubicBezTo>
                  <a:cubicBezTo>
                    <a:pt x="357990" y="8959"/>
                    <a:pt x="406947" y="5501"/>
                    <a:pt x="455723" y="2407"/>
                  </a:cubicBezTo>
                  <a:cubicBezTo>
                    <a:pt x="473195" y="1315"/>
                    <a:pt x="490848" y="405"/>
                    <a:pt x="508502" y="41"/>
                  </a:cubicBezTo>
                  <a:cubicBezTo>
                    <a:pt x="562738" y="-1233"/>
                    <a:pt x="597499" y="26977"/>
                    <a:pt x="618611" y="74661"/>
                  </a:cubicBezTo>
                  <a:cubicBezTo>
                    <a:pt x="632807" y="106874"/>
                    <a:pt x="638267" y="140908"/>
                    <a:pt x="640451" y="175669"/>
                  </a:cubicBezTo>
                  <a:cubicBezTo>
                    <a:pt x="643181" y="217347"/>
                    <a:pt x="639177" y="258479"/>
                    <a:pt x="628985" y="299064"/>
                  </a:cubicBezTo>
                  <a:cubicBezTo>
                    <a:pt x="627893" y="303614"/>
                    <a:pt x="626255" y="308164"/>
                    <a:pt x="624253" y="312532"/>
                  </a:cubicBezTo>
                  <a:cubicBezTo>
                    <a:pt x="619339" y="323088"/>
                    <a:pt x="610603" y="328548"/>
                    <a:pt x="599137" y="328366"/>
                  </a:cubicBezTo>
                  <a:cubicBezTo>
                    <a:pt x="586943" y="328184"/>
                    <a:pt x="574750" y="327092"/>
                    <a:pt x="562556" y="326000"/>
                  </a:cubicBezTo>
                  <a:cubicBezTo>
                    <a:pt x="527430" y="322724"/>
                    <a:pt x="492487" y="319448"/>
                    <a:pt x="457543" y="315990"/>
                  </a:cubicBezTo>
                  <a:cubicBezTo>
                    <a:pt x="380376" y="308528"/>
                    <a:pt x="303391" y="300884"/>
                    <a:pt x="226223" y="293422"/>
                  </a:cubicBezTo>
                  <a:cubicBezTo>
                    <a:pt x="165800" y="287598"/>
                    <a:pt x="105559" y="281774"/>
                    <a:pt x="45135" y="275950"/>
                  </a:cubicBezTo>
                  <a:cubicBezTo>
                    <a:pt x="42042" y="275586"/>
                    <a:pt x="39130" y="275222"/>
                    <a:pt x="36036" y="274312"/>
                  </a:cubicBezTo>
                  <a:cubicBezTo>
                    <a:pt x="26026" y="271582"/>
                    <a:pt x="22932" y="267214"/>
                    <a:pt x="23842" y="257022"/>
                  </a:cubicBezTo>
                  <a:cubicBezTo>
                    <a:pt x="30394" y="182403"/>
                    <a:pt x="22932" y="109240"/>
                    <a:pt x="910" y="37533"/>
                  </a:cubicBezTo>
                  <a:cubicBezTo>
                    <a:pt x="546" y="36259"/>
                    <a:pt x="364" y="35167"/>
                    <a:pt x="0" y="33347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A7C2B90A-B1FE-4E86-BED5-5C9249D875DB}"/>
                </a:ext>
              </a:extLst>
            </p:cNvPr>
            <p:cNvSpPr/>
            <p:nvPr/>
          </p:nvSpPr>
          <p:spPr>
            <a:xfrm>
              <a:off x="3677083" y="5409841"/>
              <a:ext cx="622645" cy="405092"/>
            </a:xfrm>
            <a:custGeom>
              <a:avLst/>
              <a:gdLst>
                <a:gd name="connsiteX0" fmla="*/ 609329 w 622645"/>
                <a:gd name="connsiteY0" fmla="*/ 0 h 405092"/>
                <a:gd name="connsiteX1" fmla="*/ 622615 w 622645"/>
                <a:gd name="connsiteY1" fmla="*/ 82263 h 405092"/>
                <a:gd name="connsiteX2" fmla="*/ 535802 w 622645"/>
                <a:gd name="connsiteY2" fmla="*/ 310671 h 405092"/>
                <a:gd name="connsiteX3" fmla="*/ 366544 w 622645"/>
                <a:gd name="connsiteY3" fmla="*/ 399668 h 405092"/>
                <a:gd name="connsiteX4" fmla="*/ 186730 w 622645"/>
                <a:gd name="connsiteY4" fmla="*/ 380012 h 405092"/>
                <a:gd name="connsiteX5" fmla="*/ 46409 w 622645"/>
                <a:gd name="connsiteY5" fmla="*/ 255707 h 405092"/>
                <a:gd name="connsiteX6" fmla="*/ 0 w 622645"/>
                <a:gd name="connsiteY6" fmla="*/ 97551 h 405092"/>
                <a:gd name="connsiteX7" fmla="*/ 6734 w 622645"/>
                <a:gd name="connsiteY7" fmla="*/ 17654 h 405092"/>
                <a:gd name="connsiteX8" fmla="*/ 27482 w 622645"/>
                <a:gd name="connsiteY8" fmla="*/ 9646 h 405092"/>
                <a:gd name="connsiteX9" fmla="*/ 108107 w 622645"/>
                <a:gd name="connsiteY9" fmla="*/ 56783 h 405092"/>
                <a:gd name="connsiteX10" fmla="*/ 355988 w 622645"/>
                <a:gd name="connsiteY10" fmla="*/ 97915 h 405092"/>
                <a:gd name="connsiteX11" fmla="*/ 556550 w 622645"/>
                <a:gd name="connsiteY11" fmla="*/ 35672 h 405092"/>
                <a:gd name="connsiteX12" fmla="*/ 602959 w 622645"/>
                <a:gd name="connsiteY12" fmla="*/ 4914 h 405092"/>
                <a:gd name="connsiteX13" fmla="*/ 609329 w 622645"/>
                <a:gd name="connsiteY13" fmla="*/ 0 h 405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2645" h="405092">
                  <a:moveTo>
                    <a:pt x="609329" y="0"/>
                  </a:moveTo>
                  <a:cubicBezTo>
                    <a:pt x="617883" y="27482"/>
                    <a:pt x="622251" y="54599"/>
                    <a:pt x="622615" y="82263"/>
                  </a:cubicBezTo>
                  <a:cubicBezTo>
                    <a:pt x="623707" y="169804"/>
                    <a:pt x="595861" y="246607"/>
                    <a:pt x="535802" y="310671"/>
                  </a:cubicBezTo>
                  <a:cubicBezTo>
                    <a:pt x="489756" y="359628"/>
                    <a:pt x="432427" y="387838"/>
                    <a:pt x="366544" y="399668"/>
                  </a:cubicBezTo>
                  <a:cubicBezTo>
                    <a:pt x="304665" y="410769"/>
                    <a:pt x="244423" y="405127"/>
                    <a:pt x="186730" y="380012"/>
                  </a:cubicBezTo>
                  <a:cubicBezTo>
                    <a:pt x="126489" y="353986"/>
                    <a:pt x="80443" y="311217"/>
                    <a:pt x="46409" y="255707"/>
                  </a:cubicBezTo>
                  <a:cubicBezTo>
                    <a:pt x="16744" y="207296"/>
                    <a:pt x="0" y="154516"/>
                    <a:pt x="0" y="97551"/>
                  </a:cubicBezTo>
                  <a:cubicBezTo>
                    <a:pt x="0" y="70979"/>
                    <a:pt x="3640" y="44226"/>
                    <a:pt x="6734" y="17654"/>
                  </a:cubicBezTo>
                  <a:cubicBezTo>
                    <a:pt x="8190" y="4550"/>
                    <a:pt x="16562" y="1638"/>
                    <a:pt x="27482" y="9646"/>
                  </a:cubicBezTo>
                  <a:cubicBezTo>
                    <a:pt x="52779" y="28210"/>
                    <a:pt x="79533" y="44044"/>
                    <a:pt x="108107" y="56783"/>
                  </a:cubicBezTo>
                  <a:cubicBezTo>
                    <a:pt x="187094" y="92273"/>
                    <a:pt x="269903" y="105377"/>
                    <a:pt x="355988" y="97915"/>
                  </a:cubicBezTo>
                  <a:cubicBezTo>
                    <a:pt x="427331" y="91727"/>
                    <a:pt x="494488" y="71707"/>
                    <a:pt x="556550" y="35672"/>
                  </a:cubicBezTo>
                  <a:cubicBezTo>
                    <a:pt x="572566" y="26390"/>
                    <a:pt x="587489" y="15288"/>
                    <a:pt x="602959" y="4914"/>
                  </a:cubicBezTo>
                  <a:cubicBezTo>
                    <a:pt x="604779" y="3640"/>
                    <a:pt x="606781" y="2002"/>
                    <a:pt x="609329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D4885419-F188-4E2F-B94A-25DB36479059}"/>
                </a:ext>
              </a:extLst>
            </p:cNvPr>
            <p:cNvSpPr/>
            <p:nvPr/>
          </p:nvSpPr>
          <p:spPr>
            <a:xfrm>
              <a:off x="3662159" y="5201089"/>
              <a:ext cx="650824" cy="284358"/>
            </a:xfrm>
            <a:custGeom>
              <a:avLst/>
              <a:gdLst>
                <a:gd name="connsiteX0" fmla="*/ 0 w 650824"/>
                <a:gd name="connsiteY0" fmla="*/ 0 h 284358"/>
                <a:gd name="connsiteX1" fmla="*/ 41860 w 650824"/>
                <a:gd name="connsiteY1" fmla="*/ 11648 h 284358"/>
                <a:gd name="connsiteX2" fmla="*/ 220400 w 650824"/>
                <a:gd name="connsiteY2" fmla="*/ 61333 h 284358"/>
                <a:gd name="connsiteX3" fmla="*/ 291743 w 650824"/>
                <a:gd name="connsiteY3" fmla="*/ 80625 h 284358"/>
                <a:gd name="connsiteX4" fmla="*/ 379648 w 650824"/>
                <a:gd name="connsiteY4" fmla="*/ 76803 h 284358"/>
                <a:gd name="connsiteX5" fmla="*/ 615517 w 650824"/>
                <a:gd name="connsiteY5" fmla="*/ 13286 h 284358"/>
                <a:gd name="connsiteX6" fmla="*/ 644091 w 650824"/>
                <a:gd name="connsiteY6" fmla="*/ 6734 h 284358"/>
                <a:gd name="connsiteX7" fmla="*/ 650825 w 650824"/>
                <a:gd name="connsiteY7" fmla="*/ 5460 h 284358"/>
                <a:gd name="connsiteX8" fmla="*/ 649915 w 650824"/>
                <a:gd name="connsiteY8" fmla="*/ 25480 h 284358"/>
                <a:gd name="connsiteX9" fmla="*/ 643181 w 650824"/>
                <a:gd name="connsiteY9" fmla="*/ 133769 h 284358"/>
                <a:gd name="connsiteX10" fmla="*/ 605871 w 650824"/>
                <a:gd name="connsiteY10" fmla="*/ 197468 h 284358"/>
                <a:gd name="connsiteX11" fmla="*/ 494852 w 650824"/>
                <a:gd name="connsiteY11" fmla="*/ 255161 h 284358"/>
                <a:gd name="connsiteX12" fmla="*/ 301935 w 650824"/>
                <a:gd name="connsiteY12" fmla="*/ 283735 h 284358"/>
                <a:gd name="connsiteX13" fmla="*/ 59877 w 650824"/>
                <a:gd name="connsiteY13" fmla="*/ 206932 h 284358"/>
                <a:gd name="connsiteX14" fmla="*/ 17472 w 650824"/>
                <a:gd name="connsiteY14" fmla="*/ 156700 h 284358"/>
                <a:gd name="connsiteX15" fmla="*/ 11102 w 650824"/>
                <a:gd name="connsiteY15" fmla="*/ 123577 h 284358"/>
                <a:gd name="connsiteX16" fmla="*/ 182 w 650824"/>
                <a:gd name="connsiteY16" fmla="*/ 7098 h 284358"/>
                <a:gd name="connsiteX17" fmla="*/ 0 w 650824"/>
                <a:gd name="connsiteY17" fmla="*/ 0 h 28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0824" h="284358">
                  <a:moveTo>
                    <a:pt x="0" y="0"/>
                  </a:moveTo>
                  <a:cubicBezTo>
                    <a:pt x="14378" y="4004"/>
                    <a:pt x="28210" y="7644"/>
                    <a:pt x="41860" y="11648"/>
                  </a:cubicBezTo>
                  <a:cubicBezTo>
                    <a:pt x="101373" y="28210"/>
                    <a:pt x="160886" y="44771"/>
                    <a:pt x="220400" y="61333"/>
                  </a:cubicBezTo>
                  <a:cubicBezTo>
                    <a:pt x="244241" y="67885"/>
                    <a:pt x="268083" y="74073"/>
                    <a:pt x="291743" y="80625"/>
                  </a:cubicBezTo>
                  <a:cubicBezTo>
                    <a:pt x="321408" y="88633"/>
                    <a:pt x="350164" y="86085"/>
                    <a:pt x="379648" y="76803"/>
                  </a:cubicBezTo>
                  <a:cubicBezTo>
                    <a:pt x="457361" y="52233"/>
                    <a:pt x="536166" y="31850"/>
                    <a:pt x="615517" y="13286"/>
                  </a:cubicBezTo>
                  <a:cubicBezTo>
                    <a:pt x="624981" y="11102"/>
                    <a:pt x="634445" y="8918"/>
                    <a:pt x="644091" y="6734"/>
                  </a:cubicBezTo>
                  <a:cubicBezTo>
                    <a:pt x="646093" y="6188"/>
                    <a:pt x="648095" y="6006"/>
                    <a:pt x="650825" y="5460"/>
                  </a:cubicBezTo>
                  <a:cubicBezTo>
                    <a:pt x="650461" y="12558"/>
                    <a:pt x="650279" y="19110"/>
                    <a:pt x="649915" y="25480"/>
                  </a:cubicBezTo>
                  <a:cubicBezTo>
                    <a:pt x="647731" y="61515"/>
                    <a:pt x="646093" y="97733"/>
                    <a:pt x="643181" y="133769"/>
                  </a:cubicBezTo>
                  <a:cubicBezTo>
                    <a:pt x="640997" y="160704"/>
                    <a:pt x="627893" y="181816"/>
                    <a:pt x="605871" y="197468"/>
                  </a:cubicBezTo>
                  <a:cubicBezTo>
                    <a:pt x="571474" y="221856"/>
                    <a:pt x="534346" y="240965"/>
                    <a:pt x="494852" y="255161"/>
                  </a:cubicBezTo>
                  <a:cubicBezTo>
                    <a:pt x="432427" y="277365"/>
                    <a:pt x="368182" y="287011"/>
                    <a:pt x="301935" y="283735"/>
                  </a:cubicBezTo>
                  <a:cubicBezTo>
                    <a:pt x="214576" y="279367"/>
                    <a:pt x="133405" y="254979"/>
                    <a:pt x="59877" y="206932"/>
                  </a:cubicBezTo>
                  <a:cubicBezTo>
                    <a:pt x="40768" y="194374"/>
                    <a:pt x="24388" y="179086"/>
                    <a:pt x="17472" y="156700"/>
                  </a:cubicBezTo>
                  <a:cubicBezTo>
                    <a:pt x="14196" y="145962"/>
                    <a:pt x="12376" y="134679"/>
                    <a:pt x="11102" y="123577"/>
                  </a:cubicBezTo>
                  <a:cubicBezTo>
                    <a:pt x="7098" y="84811"/>
                    <a:pt x="3822" y="45863"/>
                    <a:pt x="182" y="7098"/>
                  </a:cubicBezTo>
                  <a:cubicBezTo>
                    <a:pt x="182" y="4732"/>
                    <a:pt x="182" y="2548"/>
                    <a:pt x="0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C1547FD0-BC5E-49F7-893A-E56B4F2275CB}"/>
                </a:ext>
              </a:extLst>
            </p:cNvPr>
            <p:cNvSpPr/>
            <p:nvPr/>
          </p:nvSpPr>
          <p:spPr>
            <a:xfrm>
              <a:off x="3881649" y="6385532"/>
              <a:ext cx="265120" cy="327131"/>
            </a:xfrm>
            <a:custGeom>
              <a:avLst/>
              <a:gdLst>
                <a:gd name="connsiteX0" fmla="*/ 5824 w 265120"/>
                <a:gd name="connsiteY0" fmla="*/ 326868 h 327131"/>
                <a:gd name="connsiteX1" fmla="*/ 0 w 265120"/>
                <a:gd name="connsiteY1" fmla="*/ 0 h 327131"/>
                <a:gd name="connsiteX2" fmla="*/ 33306 w 265120"/>
                <a:gd name="connsiteY2" fmla="*/ 0 h 327131"/>
                <a:gd name="connsiteX3" fmla="*/ 209480 w 265120"/>
                <a:gd name="connsiteY3" fmla="*/ 182 h 327131"/>
                <a:gd name="connsiteX4" fmla="*/ 239873 w 265120"/>
                <a:gd name="connsiteY4" fmla="*/ 22022 h 327131"/>
                <a:gd name="connsiteX5" fmla="*/ 258983 w 265120"/>
                <a:gd name="connsiteY5" fmla="*/ 95185 h 327131"/>
                <a:gd name="connsiteX6" fmla="*/ 250429 w 265120"/>
                <a:gd name="connsiteY6" fmla="*/ 282279 h 327131"/>
                <a:gd name="connsiteX7" fmla="*/ 240965 w 265120"/>
                <a:gd name="connsiteY7" fmla="*/ 313037 h 327131"/>
                <a:gd name="connsiteX8" fmla="*/ 220946 w 265120"/>
                <a:gd name="connsiteY8" fmla="*/ 327050 h 327131"/>
                <a:gd name="connsiteX9" fmla="*/ 181270 w 265120"/>
                <a:gd name="connsiteY9" fmla="*/ 327050 h 327131"/>
                <a:gd name="connsiteX10" fmla="*/ 13650 w 265120"/>
                <a:gd name="connsiteY10" fmla="*/ 326686 h 327131"/>
                <a:gd name="connsiteX11" fmla="*/ 5824 w 265120"/>
                <a:gd name="connsiteY11" fmla="*/ 326868 h 32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20" h="327131">
                  <a:moveTo>
                    <a:pt x="5824" y="326868"/>
                  </a:moveTo>
                  <a:cubicBezTo>
                    <a:pt x="48411" y="217124"/>
                    <a:pt x="46955" y="108835"/>
                    <a:pt x="0" y="0"/>
                  </a:cubicBezTo>
                  <a:cubicBezTo>
                    <a:pt x="11648" y="0"/>
                    <a:pt x="22386" y="0"/>
                    <a:pt x="33306" y="0"/>
                  </a:cubicBezTo>
                  <a:cubicBezTo>
                    <a:pt x="92091" y="0"/>
                    <a:pt x="150694" y="0"/>
                    <a:pt x="209480" y="182"/>
                  </a:cubicBezTo>
                  <a:cubicBezTo>
                    <a:pt x="226223" y="182"/>
                    <a:pt x="233685" y="5642"/>
                    <a:pt x="239873" y="22022"/>
                  </a:cubicBezTo>
                  <a:cubicBezTo>
                    <a:pt x="248791" y="45681"/>
                    <a:pt x="254797" y="70251"/>
                    <a:pt x="258983" y="95185"/>
                  </a:cubicBezTo>
                  <a:cubicBezTo>
                    <a:pt x="269357" y="158156"/>
                    <a:pt x="266627" y="220581"/>
                    <a:pt x="250429" y="282279"/>
                  </a:cubicBezTo>
                  <a:cubicBezTo>
                    <a:pt x="247699" y="292653"/>
                    <a:pt x="244241" y="302845"/>
                    <a:pt x="240965" y="313037"/>
                  </a:cubicBezTo>
                  <a:cubicBezTo>
                    <a:pt x="237871" y="322682"/>
                    <a:pt x="230591" y="327050"/>
                    <a:pt x="220946" y="327050"/>
                  </a:cubicBezTo>
                  <a:cubicBezTo>
                    <a:pt x="207660" y="327232"/>
                    <a:pt x="194556" y="327050"/>
                    <a:pt x="181270" y="327050"/>
                  </a:cubicBezTo>
                  <a:cubicBezTo>
                    <a:pt x="125397" y="326868"/>
                    <a:pt x="69523" y="326868"/>
                    <a:pt x="13650" y="326686"/>
                  </a:cubicBezTo>
                  <a:cubicBezTo>
                    <a:pt x="11284" y="326868"/>
                    <a:pt x="8918" y="326868"/>
                    <a:pt x="5824" y="3268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57DA4E5E-0DAA-4FF0-97CA-1FAFE7FEB447}"/>
                </a:ext>
              </a:extLst>
            </p:cNvPr>
            <p:cNvSpPr/>
            <p:nvPr/>
          </p:nvSpPr>
          <p:spPr>
            <a:xfrm>
              <a:off x="3912543" y="5838078"/>
              <a:ext cx="150444" cy="427712"/>
            </a:xfrm>
            <a:custGeom>
              <a:avLst/>
              <a:gdLst>
                <a:gd name="connsiteX0" fmla="*/ 75575 w 150444"/>
                <a:gd name="connsiteY0" fmla="*/ 368 h 427712"/>
                <a:gd name="connsiteX1" fmla="*/ 103602 w 150444"/>
                <a:gd name="connsiteY1" fmla="*/ 368 h 427712"/>
                <a:gd name="connsiteX2" fmla="*/ 145098 w 150444"/>
                <a:gd name="connsiteY2" fmla="*/ 28760 h 427712"/>
                <a:gd name="connsiteX3" fmla="*/ 117434 w 150444"/>
                <a:gd name="connsiteY3" fmla="*/ 85179 h 427712"/>
                <a:gd name="connsiteX4" fmla="*/ 103056 w 150444"/>
                <a:gd name="connsiteY4" fmla="*/ 103561 h 427712"/>
                <a:gd name="connsiteX5" fmla="*/ 122530 w 150444"/>
                <a:gd name="connsiteY5" fmla="*/ 194196 h 427712"/>
                <a:gd name="connsiteX6" fmla="*/ 139638 w 150444"/>
                <a:gd name="connsiteY6" fmla="*/ 226045 h 427712"/>
                <a:gd name="connsiteX7" fmla="*/ 141822 w 150444"/>
                <a:gd name="connsiteY7" fmla="*/ 307399 h 427712"/>
                <a:gd name="connsiteX8" fmla="*/ 93956 w 150444"/>
                <a:gd name="connsiteY8" fmla="*/ 409681 h 427712"/>
                <a:gd name="connsiteX9" fmla="*/ 77941 w 150444"/>
                <a:gd name="connsiteY9" fmla="*/ 426243 h 427712"/>
                <a:gd name="connsiteX10" fmla="*/ 64291 w 150444"/>
                <a:gd name="connsiteY10" fmla="*/ 421147 h 427712"/>
                <a:gd name="connsiteX11" fmla="*/ 8599 w 150444"/>
                <a:gd name="connsiteY11" fmla="*/ 304123 h 427712"/>
                <a:gd name="connsiteX12" fmla="*/ 8599 w 150444"/>
                <a:gd name="connsiteY12" fmla="*/ 233325 h 427712"/>
                <a:gd name="connsiteX13" fmla="*/ 34261 w 150444"/>
                <a:gd name="connsiteY13" fmla="*/ 182730 h 427712"/>
                <a:gd name="connsiteX14" fmla="*/ 51005 w 150444"/>
                <a:gd name="connsiteY14" fmla="*/ 125219 h 427712"/>
                <a:gd name="connsiteX15" fmla="*/ 49549 w 150444"/>
                <a:gd name="connsiteY15" fmla="*/ 101923 h 427712"/>
                <a:gd name="connsiteX16" fmla="*/ 34079 w 150444"/>
                <a:gd name="connsiteY16" fmla="*/ 85179 h 427712"/>
                <a:gd name="connsiteX17" fmla="*/ 4231 w 150444"/>
                <a:gd name="connsiteY17" fmla="*/ 37677 h 427712"/>
                <a:gd name="connsiteX18" fmla="*/ 44999 w 150444"/>
                <a:gd name="connsiteY18" fmla="*/ 368 h 427712"/>
                <a:gd name="connsiteX19" fmla="*/ 75575 w 150444"/>
                <a:gd name="connsiteY19" fmla="*/ 368 h 427712"/>
                <a:gd name="connsiteX20" fmla="*/ 75575 w 150444"/>
                <a:gd name="connsiteY20" fmla="*/ 368 h 42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444" h="427712">
                  <a:moveTo>
                    <a:pt x="75575" y="368"/>
                  </a:moveTo>
                  <a:cubicBezTo>
                    <a:pt x="84857" y="368"/>
                    <a:pt x="94320" y="4"/>
                    <a:pt x="103602" y="368"/>
                  </a:cubicBezTo>
                  <a:cubicBezTo>
                    <a:pt x="123076" y="1278"/>
                    <a:pt x="137636" y="10196"/>
                    <a:pt x="145098" y="28760"/>
                  </a:cubicBezTo>
                  <a:cubicBezTo>
                    <a:pt x="154380" y="51691"/>
                    <a:pt x="141458" y="77717"/>
                    <a:pt x="117434" y="85179"/>
                  </a:cubicBezTo>
                  <a:cubicBezTo>
                    <a:pt x="106696" y="88455"/>
                    <a:pt x="103966" y="92095"/>
                    <a:pt x="103056" y="103561"/>
                  </a:cubicBezTo>
                  <a:cubicBezTo>
                    <a:pt x="100690" y="135774"/>
                    <a:pt x="107060" y="165986"/>
                    <a:pt x="122530" y="194196"/>
                  </a:cubicBezTo>
                  <a:cubicBezTo>
                    <a:pt x="128354" y="204752"/>
                    <a:pt x="133996" y="215308"/>
                    <a:pt x="139638" y="226045"/>
                  </a:cubicBezTo>
                  <a:cubicBezTo>
                    <a:pt x="153470" y="252799"/>
                    <a:pt x="153834" y="280281"/>
                    <a:pt x="141822" y="307399"/>
                  </a:cubicBezTo>
                  <a:cubicBezTo>
                    <a:pt x="126534" y="341796"/>
                    <a:pt x="110154" y="375830"/>
                    <a:pt x="93956" y="409681"/>
                  </a:cubicBezTo>
                  <a:cubicBezTo>
                    <a:pt x="90499" y="416779"/>
                    <a:pt x="85585" y="422967"/>
                    <a:pt x="77941" y="426243"/>
                  </a:cubicBezTo>
                  <a:cubicBezTo>
                    <a:pt x="70843" y="429155"/>
                    <a:pt x="67567" y="427881"/>
                    <a:pt x="64291" y="421147"/>
                  </a:cubicBezTo>
                  <a:cubicBezTo>
                    <a:pt x="45727" y="382200"/>
                    <a:pt x="27345" y="343070"/>
                    <a:pt x="8599" y="304123"/>
                  </a:cubicBezTo>
                  <a:cubicBezTo>
                    <a:pt x="-2866" y="280463"/>
                    <a:pt x="-2866" y="256803"/>
                    <a:pt x="8599" y="233325"/>
                  </a:cubicBezTo>
                  <a:cubicBezTo>
                    <a:pt x="16971" y="216400"/>
                    <a:pt x="26071" y="199838"/>
                    <a:pt x="34261" y="182730"/>
                  </a:cubicBezTo>
                  <a:cubicBezTo>
                    <a:pt x="42997" y="164530"/>
                    <a:pt x="48639" y="145238"/>
                    <a:pt x="51005" y="125219"/>
                  </a:cubicBezTo>
                  <a:cubicBezTo>
                    <a:pt x="51915" y="117575"/>
                    <a:pt x="51005" y="109567"/>
                    <a:pt x="49549" y="101923"/>
                  </a:cubicBezTo>
                  <a:cubicBezTo>
                    <a:pt x="47911" y="93551"/>
                    <a:pt x="42451" y="87909"/>
                    <a:pt x="34079" y="85179"/>
                  </a:cubicBezTo>
                  <a:cubicBezTo>
                    <a:pt x="13513" y="78263"/>
                    <a:pt x="1683" y="58789"/>
                    <a:pt x="4231" y="37677"/>
                  </a:cubicBezTo>
                  <a:cubicBezTo>
                    <a:pt x="6779" y="18204"/>
                    <a:pt x="24251" y="1642"/>
                    <a:pt x="44999" y="368"/>
                  </a:cubicBezTo>
                  <a:cubicBezTo>
                    <a:pt x="55191" y="-360"/>
                    <a:pt x="65383" y="186"/>
                    <a:pt x="75575" y="368"/>
                  </a:cubicBezTo>
                  <a:cubicBezTo>
                    <a:pt x="75575" y="368"/>
                    <a:pt x="75575" y="368"/>
                    <a:pt x="75575" y="3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54B0962F-ECB7-4083-8721-AB2BAF19637E}"/>
                </a:ext>
              </a:extLst>
            </p:cNvPr>
            <p:cNvSpPr/>
            <p:nvPr/>
          </p:nvSpPr>
          <p:spPr>
            <a:xfrm>
              <a:off x="4144618" y="6665749"/>
              <a:ext cx="593149" cy="84324"/>
            </a:xfrm>
            <a:custGeom>
              <a:avLst/>
              <a:gdLst>
                <a:gd name="connsiteX0" fmla="*/ 481403 w 593149"/>
                <a:gd name="connsiteY0" fmla="*/ 84325 h 84324"/>
                <a:gd name="connsiteX1" fmla="*/ 378574 w 593149"/>
                <a:gd name="connsiteY1" fmla="*/ 74497 h 84324"/>
                <a:gd name="connsiteX2" fmla="*/ 229336 w 593149"/>
                <a:gd name="connsiteY2" fmla="*/ 62667 h 84324"/>
                <a:gd name="connsiteX3" fmla="*/ 40604 w 593149"/>
                <a:gd name="connsiteY3" fmla="*/ 56843 h 84324"/>
                <a:gd name="connsiteX4" fmla="*/ 15306 w 593149"/>
                <a:gd name="connsiteY4" fmla="*/ 52839 h 84324"/>
                <a:gd name="connsiteX5" fmla="*/ 2748 w 593149"/>
                <a:gd name="connsiteY5" fmla="*/ 21172 h 84324"/>
                <a:gd name="connsiteX6" fmla="*/ 33142 w 593149"/>
                <a:gd name="connsiteY6" fmla="*/ 606 h 84324"/>
                <a:gd name="connsiteX7" fmla="*/ 72635 w 593149"/>
                <a:gd name="connsiteY7" fmla="*/ 970 h 84324"/>
                <a:gd name="connsiteX8" fmla="*/ 199670 w 593149"/>
                <a:gd name="connsiteY8" fmla="*/ 10980 h 84324"/>
                <a:gd name="connsiteX9" fmla="*/ 415702 w 593149"/>
                <a:gd name="connsiteY9" fmla="*/ 30817 h 84324"/>
                <a:gd name="connsiteX10" fmla="*/ 533272 w 593149"/>
                <a:gd name="connsiteY10" fmla="*/ 42829 h 84324"/>
                <a:gd name="connsiteX11" fmla="*/ 581138 w 593149"/>
                <a:gd name="connsiteY11" fmla="*/ 47925 h 84324"/>
                <a:gd name="connsiteX12" fmla="*/ 585506 w 593149"/>
                <a:gd name="connsiteY12" fmla="*/ 48835 h 84324"/>
                <a:gd name="connsiteX13" fmla="*/ 593150 w 593149"/>
                <a:gd name="connsiteY13" fmla="*/ 55205 h 84324"/>
                <a:gd name="connsiteX14" fmla="*/ 586962 w 593149"/>
                <a:gd name="connsiteY14" fmla="*/ 61029 h 84324"/>
                <a:gd name="connsiteX15" fmla="*/ 494143 w 593149"/>
                <a:gd name="connsiteY15" fmla="*/ 82869 h 84324"/>
                <a:gd name="connsiteX16" fmla="*/ 481585 w 593149"/>
                <a:gd name="connsiteY16" fmla="*/ 82869 h 84324"/>
                <a:gd name="connsiteX17" fmla="*/ 481403 w 593149"/>
                <a:gd name="connsiteY17" fmla="*/ 84325 h 8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3149" h="84324">
                  <a:moveTo>
                    <a:pt x="481403" y="84325"/>
                  </a:moveTo>
                  <a:cubicBezTo>
                    <a:pt x="447187" y="81049"/>
                    <a:pt x="412972" y="77409"/>
                    <a:pt x="378574" y="74497"/>
                  </a:cubicBezTo>
                  <a:cubicBezTo>
                    <a:pt x="328889" y="70129"/>
                    <a:pt x="279203" y="65033"/>
                    <a:pt x="229336" y="62667"/>
                  </a:cubicBezTo>
                  <a:cubicBezTo>
                    <a:pt x="166546" y="59573"/>
                    <a:pt x="103575" y="58845"/>
                    <a:pt x="40604" y="56843"/>
                  </a:cubicBezTo>
                  <a:cubicBezTo>
                    <a:pt x="32050" y="56479"/>
                    <a:pt x="23314" y="55569"/>
                    <a:pt x="15306" y="52839"/>
                  </a:cubicBezTo>
                  <a:cubicBezTo>
                    <a:pt x="1292" y="48107"/>
                    <a:pt x="-3622" y="34639"/>
                    <a:pt x="2748" y="21172"/>
                  </a:cubicBezTo>
                  <a:cubicBezTo>
                    <a:pt x="8936" y="8432"/>
                    <a:pt x="19856" y="1698"/>
                    <a:pt x="33142" y="606"/>
                  </a:cubicBezTo>
                  <a:cubicBezTo>
                    <a:pt x="46246" y="-486"/>
                    <a:pt x="59532" y="60"/>
                    <a:pt x="72635" y="970"/>
                  </a:cubicBezTo>
                  <a:cubicBezTo>
                    <a:pt x="115041" y="4064"/>
                    <a:pt x="157264" y="7340"/>
                    <a:pt x="199670" y="10980"/>
                  </a:cubicBezTo>
                  <a:cubicBezTo>
                    <a:pt x="271741" y="17350"/>
                    <a:pt x="343630" y="24084"/>
                    <a:pt x="415702" y="30817"/>
                  </a:cubicBezTo>
                  <a:cubicBezTo>
                    <a:pt x="455013" y="34457"/>
                    <a:pt x="494143" y="38825"/>
                    <a:pt x="533272" y="42829"/>
                  </a:cubicBezTo>
                  <a:cubicBezTo>
                    <a:pt x="549288" y="44467"/>
                    <a:pt x="565304" y="46287"/>
                    <a:pt x="581138" y="47925"/>
                  </a:cubicBezTo>
                  <a:cubicBezTo>
                    <a:pt x="582594" y="48107"/>
                    <a:pt x="584414" y="48107"/>
                    <a:pt x="585506" y="48835"/>
                  </a:cubicBezTo>
                  <a:cubicBezTo>
                    <a:pt x="588236" y="50655"/>
                    <a:pt x="590602" y="53021"/>
                    <a:pt x="593150" y="55205"/>
                  </a:cubicBezTo>
                  <a:cubicBezTo>
                    <a:pt x="591148" y="57207"/>
                    <a:pt x="589328" y="59755"/>
                    <a:pt x="586962" y="61029"/>
                  </a:cubicBezTo>
                  <a:cubicBezTo>
                    <a:pt x="558024" y="76863"/>
                    <a:pt x="526538" y="81959"/>
                    <a:pt x="494143" y="82869"/>
                  </a:cubicBezTo>
                  <a:cubicBezTo>
                    <a:pt x="489957" y="83051"/>
                    <a:pt x="485771" y="82869"/>
                    <a:pt x="481585" y="82869"/>
                  </a:cubicBezTo>
                  <a:cubicBezTo>
                    <a:pt x="481403" y="83415"/>
                    <a:pt x="481403" y="83779"/>
                    <a:pt x="481403" y="84325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55232340-3758-423C-B16D-83534FC7E8FE}"/>
                </a:ext>
              </a:extLst>
            </p:cNvPr>
            <p:cNvSpPr/>
            <p:nvPr/>
          </p:nvSpPr>
          <p:spPr>
            <a:xfrm>
              <a:off x="4422461" y="5150858"/>
              <a:ext cx="97818" cy="424494"/>
            </a:xfrm>
            <a:custGeom>
              <a:avLst/>
              <a:gdLst>
                <a:gd name="connsiteX0" fmla="*/ 97819 w 97818"/>
                <a:gd name="connsiteY0" fmla="*/ 422963 h 424494"/>
                <a:gd name="connsiteX1" fmla="*/ 49589 w 97818"/>
                <a:gd name="connsiteY1" fmla="*/ 424419 h 424494"/>
                <a:gd name="connsiteX2" fmla="*/ 15191 w 97818"/>
                <a:gd name="connsiteY2" fmla="*/ 424237 h 424494"/>
                <a:gd name="connsiteX3" fmla="*/ 86 w 97818"/>
                <a:gd name="connsiteY3" fmla="*/ 408039 h 424494"/>
                <a:gd name="connsiteX4" fmla="*/ 14281 w 97818"/>
                <a:gd name="connsiteY4" fmla="*/ 341974 h 424494"/>
                <a:gd name="connsiteX5" fmla="*/ 25747 w 97818"/>
                <a:gd name="connsiteY5" fmla="*/ 281915 h 424494"/>
                <a:gd name="connsiteX6" fmla="*/ 19377 w 97818"/>
                <a:gd name="connsiteY6" fmla="*/ 245515 h 424494"/>
                <a:gd name="connsiteX7" fmla="*/ 20105 w 97818"/>
                <a:gd name="connsiteY7" fmla="*/ 222220 h 424494"/>
                <a:gd name="connsiteX8" fmla="*/ 32117 w 97818"/>
                <a:gd name="connsiteY8" fmla="*/ 199470 h 424494"/>
                <a:gd name="connsiteX9" fmla="*/ 36849 w 97818"/>
                <a:gd name="connsiteY9" fmla="*/ 179086 h 424494"/>
                <a:gd name="connsiteX10" fmla="*/ 36303 w 97818"/>
                <a:gd name="connsiteY10" fmla="*/ 36218 h 424494"/>
                <a:gd name="connsiteX11" fmla="*/ 42127 w 97818"/>
                <a:gd name="connsiteY11" fmla="*/ 9100 h 424494"/>
                <a:gd name="connsiteX12" fmla="*/ 56141 w 97818"/>
                <a:gd name="connsiteY12" fmla="*/ 0 h 424494"/>
                <a:gd name="connsiteX13" fmla="*/ 56869 w 97818"/>
                <a:gd name="connsiteY13" fmla="*/ 5824 h 424494"/>
                <a:gd name="connsiteX14" fmla="*/ 58507 w 97818"/>
                <a:gd name="connsiteY14" fmla="*/ 153788 h 424494"/>
                <a:gd name="connsiteX15" fmla="*/ 60509 w 97818"/>
                <a:gd name="connsiteY15" fmla="*/ 189824 h 424494"/>
                <a:gd name="connsiteX16" fmla="*/ 75069 w 97818"/>
                <a:gd name="connsiteY16" fmla="*/ 216396 h 424494"/>
                <a:gd name="connsiteX17" fmla="*/ 79073 w 97818"/>
                <a:gd name="connsiteY17" fmla="*/ 232775 h 424494"/>
                <a:gd name="connsiteX18" fmla="*/ 70337 w 97818"/>
                <a:gd name="connsiteY18" fmla="*/ 256435 h 424494"/>
                <a:gd name="connsiteX19" fmla="*/ 66879 w 97818"/>
                <a:gd name="connsiteY19" fmla="*/ 298841 h 424494"/>
                <a:gd name="connsiteX20" fmla="*/ 96545 w 97818"/>
                <a:gd name="connsiteY20" fmla="*/ 418049 h 424494"/>
                <a:gd name="connsiteX21" fmla="*/ 97819 w 97818"/>
                <a:gd name="connsiteY21" fmla="*/ 422963 h 42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7818" h="424494">
                  <a:moveTo>
                    <a:pt x="97819" y="422963"/>
                  </a:moveTo>
                  <a:cubicBezTo>
                    <a:pt x="81257" y="423509"/>
                    <a:pt x="65423" y="424055"/>
                    <a:pt x="49589" y="424419"/>
                  </a:cubicBezTo>
                  <a:cubicBezTo>
                    <a:pt x="38123" y="424601"/>
                    <a:pt x="26657" y="424419"/>
                    <a:pt x="15191" y="424237"/>
                  </a:cubicBezTo>
                  <a:cubicBezTo>
                    <a:pt x="3180" y="424055"/>
                    <a:pt x="-642" y="420051"/>
                    <a:pt x="86" y="408039"/>
                  </a:cubicBezTo>
                  <a:cubicBezTo>
                    <a:pt x="1724" y="385290"/>
                    <a:pt x="8275" y="363814"/>
                    <a:pt x="14281" y="341974"/>
                  </a:cubicBezTo>
                  <a:cubicBezTo>
                    <a:pt x="19741" y="322318"/>
                    <a:pt x="25383" y="302481"/>
                    <a:pt x="25747" y="281915"/>
                  </a:cubicBezTo>
                  <a:cubicBezTo>
                    <a:pt x="26111" y="269357"/>
                    <a:pt x="24473" y="256981"/>
                    <a:pt x="19377" y="245515"/>
                  </a:cubicBezTo>
                  <a:cubicBezTo>
                    <a:pt x="15919" y="237507"/>
                    <a:pt x="16283" y="229863"/>
                    <a:pt x="20105" y="222220"/>
                  </a:cubicBezTo>
                  <a:cubicBezTo>
                    <a:pt x="23927" y="214576"/>
                    <a:pt x="29023" y="207296"/>
                    <a:pt x="32117" y="199470"/>
                  </a:cubicBezTo>
                  <a:cubicBezTo>
                    <a:pt x="34665" y="193100"/>
                    <a:pt x="36849" y="186002"/>
                    <a:pt x="36849" y="179086"/>
                  </a:cubicBezTo>
                  <a:cubicBezTo>
                    <a:pt x="37031" y="131403"/>
                    <a:pt x="36667" y="83901"/>
                    <a:pt x="36303" y="36218"/>
                  </a:cubicBezTo>
                  <a:cubicBezTo>
                    <a:pt x="36303" y="26754"/>
                    <a:pt x="37395" y="17472"/>
                    <a:pt x="42127" y="9100"/>
                  </a:cubicBezTo>
                  <a:cubicBezTo>
                    <a:pt x="45039" y="3822"/>
                    <a:pt x="49225" y="364"/>
                    <a:pt x="56141" y="0"/>
                  </a:cubicBezTo>
                  <a:cubicBezTo>
                    <a:pt x="56505" y="2184"/>
                    <a:pt x="56869" y="4004"/>
                    <a:pt x="56869" y="5824"/>
                  </a:cubicBezTo>
                  <a:cubicBezTo>
                    <a:pt x="60327" y="55145"/>
                    <a:pt x="61055" y="104467"/>
                    <a:pt x="58507" y="153788"/>
                  </a:cubicBezTo>
                  <a:cubicBezTo>
                    <a:pt x="57961" y="165800"/>
                    <a:pt x="59053" y="177812"/>
                    <a:pt x="60509" y="189824"/>
                  </a:cubicBezTo>
                  <a:cubicBezTo>
                    <a:pt x="61783" y="200380"/>
                    <a:pt x="66879" y="209298"/>
                    <a:pt x="75069" y="216396"/>
                  </a:cubicBezTo>
                  <a:cubicBezTo>
                    <a:pt x="80165" y="220764"/>
                    <a:pt x="80711" y="226951"/>
                    <a:pt x="79073" y="232775"/>
                  </a:cubicBezTo>
                  <a:cubicBezTo>
                    <a:pt x="76889" y="240783"/>
                    <a:pt x="73977" y="248791"/>
                    <a:pt x="70337" y="256435"/>
                  </a:cubicBezTo>
                  <a:cubicBezTo>
                    <a:pt x="63603" y="270267"/>
                    <a:pt x="63057" y="284281"/>
                    <a:pt x="66879" y="298841"/>
                  </a:cubicBezTo>
                  <a:cubicBezTo>
                    <a:pt x="76889" y="338516"/>
                    <a:pt x="86717" y="378192"/>
                    <a:pt x="96545" y="418049"/>
                  </a:cubicBezTo>
                  <a:cubicBezTo>
                    <a:pt x="97272" y="419323"/>
                    <a:pt x="97272" y="420597"/>
                    <a:pt x="97819" y="42296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837E2976-F38B-4FEC-86EE-7B01E802849D}"/>
                </a:ext>
              </a:extLst>
            </p:cNvPr>
            <p:cNvSpPr/>
            <p:nvPr/>
          </p:nvSpPr>
          <p:spPr>
            <a:xfrm>
              <a:off x="3879283" y="6735769"/>
              <a:ext cx="262077" cy="122957"/>
            </a:xfrm>
            <a:custGeom>
              <a:avLst/>
              <a:gdLst>
                <a:gd name="connsiteX0" fmla="*/ 261349 w 262077"/>
                <a:gd name="connsiteY0" fmla="*/ 95476 h 122957"/>
                <a:gd name="connsiteX1" fmla="*/ 213302 w 262077"/>
                <a:gd name="connsiteY1" fmla="*/ 71088 h 122957"/>
                <a:gd name="connsiteX2" fmla="*/ 162160 w 262077"/>
                <a:gd name="connsiteY2" fmla="*/ 45244 h 122957"/>
                <a:gd name="connsiteX3" fmla="*/ 133040 w 262077"/>
                <a:gd name="connsiteY3" fmla="*/ 53252 h 122957"/>
                <a:gd name="connsiteX4" fmla="*/ 96823 w 262077"/>
                <a:gd name="connsiteY4" fmla="*/ 117862 h 122957"/>
                <a:gd name="connsiteX5" fmla="*/ 93911 w 262077"/>
                <a:gd name="connsiteY5" fmla="*/ 122958 h 122957"/>
                <a:gd name="connsiteX6" fmla="*/ 82991 w 262077"/>
                <a:gd name="connsiteY6" fmla="*/ 104758 h 122957"/>
                <a:gd name="connsiteX7" fmla="*/ 61333 w 262077"/>
                <a:gd name="connsiteY7" fmla="*/ 55618 h 122957"/>
                <a:gd name="connsiteX8" fmla="*/ 2548 w 262077"/>
                <a:gd name="connsiteY8" fmla="*/ 6843 h 122957"/>
                <a:gd name="connsiteX9" fmla="*/ 0 w 262077"/>
                <a:gd name="connsiteY9" fmla="*/ 4113 h 122957"/>
                <a:gd name="connsiteX10" fmla="*/ 36764 w 262077"/>
                <a:gd name="connsiteY10" fmla="*/ 473 h 122957"/>
                <a:gd name="connsiteX11" fmla="*/ 183636 w 262077"/>
                <a:gd name="connsiteY11" fmla="*/ 109 h 122957"/>
                <a:gd name="connsiteX12" fmla="*/ 214030 w 262077"/>
                <a:gd name="connsiteY12" fmla="*/ 1565 h 122957"/>
                <a:gd name="connsiteX13" fmla="*/ 234959 w 262077"/>
                <a:gd name="connsiteY13" fmla="*/ 13395 h 122957"/>
                <a:gd name="connsiteX14" fmla="*/ 262077 w 262077"/>
                <a:gd name="connsiteY14" fmla="*/ 88560 h 122957"/>
                <a:gd name="connsiteX15" fmla="*/ 261895 w 262077"/>
                <a:gd name="connsiteY15" fmla="*/ 93110 h 122957"/>
                <a:gd name="connsiteX16" fmla="*/ 261349 w 262077"/>
                <a:gd name="connsiteY16" fmla="*/ 95476 h 12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2077" h="122957">
                  <a:moveTo>
                    <a:pt x="261349" y="95476"/>
                  </a:moveTo>
                  <a:cubicBezTo>
                    <a:pt x="244969" y="87104"/>
                    <a:pt x="229135" y="79096"/>
                    <a:pt x="213302" y="71088"/>
                  </a:cubicBezTo>
                  <a:cubicBezTo>
                    <a:pt x="196194" y="62352"/>
                    <a:pt x="179268" y="53616"/>
                    <a:pt x="162160" y="45244"/>
                  </a:cubicBezTo>
                  <a:cubicBezTo>
                    <a:pt x="148692" y="38692"/>
                    <a:pt x="140684" y="40330"/>
                    <a:pt x="133040" y="53252"/>
                  </a:cubicBezTo>
                  <a:cubicBezTo>
                    <a:pt x="120483" y="74364"/>
                    <a:pt x="108835" y="96204"/>
                    <a:pt x="96823" y="117862"/>
                  </a:cubicBezTo>
                  <a:cubicBezTo>
                    <a:pt x="95913" y="119500"/>
                    <a:pt x="95003" y="121138"/>
                    <a:pt x="93911" y="122958"/>
                  </a:cubicBezTo>
                  <a:cubicBezTo>
                    <a:pt x="87541" y="118043"/>
                    <a:pt x="84993" y="111492"/>
                    <a:pt x="82991" y="104758"/>
                  </a:cubicBezTo>
                  <a:cubicBezTo>
                    <a:pt x="77895" y="87468"/>
                    <a:pt x="71889" y="70542"/>
                    <a:pt x="61333" y="55618"/>
                  </a:cubicBezTo>
                  <a:cubicBezTo>
                    <a:pt x="46227" y="33960"/>
                    <a:pt x="26754" y="17399"/>
                    <a:pt x="2548" y="6843"/>
                  </a:cubicBezTo>
                  <a:cubicBezTo>
                    <a:pt x="1638" y="6479"/>
                    <a:pt x="910" y="6115"/>
                    <a:pt x="0" y="4113"/>
                  </a:cubicBezTo>
                  <a:cubicBezTo>
                    <a:pt x="12194" y="2839"/>
                    <a:pt x="24570" y="473"/>
                    <a:pt x="36764" y="473"/>
                  </a:cubicBezTo>
                  <a:cubicBezTo>
                    <a:pt x="85721" y="-73"/>
                    <a:pt x="134678" y="-73"/>
                    <a:pt x="183636" y="109"/>
                  </a:cubicBezTo>
                  <a:cubicBezTo>
                    <a:pt x="193828" y="109"/>
                    <a:pt x="203838" y="655"/>
                    <a:pt x="214030" y="1565"/>
                  </a:cubicBezTo>
                  <a:cubicBezTo>
                    <a:pt x="222583" y="2293"/>
                    <a:pt x="230409" y="5933"/>
                    <a:pt x="234959" y="13395"/>
                  </a:cubicBezTo>
                  <a:cubicBezTo>
                    <a:pt x="249337" y="36508"/>
                    <a:pt x="260985" y="60532"/>
                    <a:pt x="262077" y="88560"/>
                  </a:cubicBezTo>
                  <a:cubicBezTo>
                    <a:pt x="262077" y="90016"/>
                    <a:pt x="262077" y="91654"/>
                    <a:pt x="261895" y="93110"/>
                  </a:cubicBezTo>
                  <a:cubicBezTo>
                    <a:pt x="261713" y="93474"/>
                    <a:pt x="261531" y="94020"/>
                    <a:pt x="261349" y="95476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226">
            <a:extLst>
              <a:ext uri="{FF2B5EF4-FFF2-40B4-BE49-F238E27FC236}">
                <a16:creationId xmlns:a16="http://schemas.microsoft.com/office/drawing/2014/main" xmlns="" id="{0C1F6CEE-D388-4ACE-8190-A7EAFD1EF894}"/>
              </a:ext>
            </a:extLst>
          </p:cNvPr>
          <p:cNvGrpSpPr>
            <a:grpSpLocks noChangeAspect="1"/>
          </p:cNvGrpSpPr>
          <p:nvPr/>
        </p:nvGrpSpPr>
        <p:grpSpPr>
          <a:xfrm>
            <a:off x="8423809" y="3251507"/>
            <a:ext cx="731520" cy="863462"/>
            <a:chOff x="3190967" y="4976140"/>
            <a:chExt cx="1594302" cy="1881859"/>
          </a:xfrm>
          <a:solidFill>
            <a:schemeClr val="accent3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7CB65C9C-A79D-4094-9D85-ACD54D5896BC}"/>
                </a:ext>
              </a:extLst>
            </p:cNvPr>
            <p:cNvSpPr/>
            <p:nvPr/>
          </p:nvSpPr>
          <p:spPr>
            <a:xfrm>
              <a:off x="3412046" y="5909633"/>
              <a:ext cx="1154075" cy="444412"/>
            </a:xfrm>
            <a:custGeom>
              <a:avLst/>
              <a:gdLst>
                <a:gd name="connsiteX0" fmla="*/ 582806 w 1154075"/>
                <a:gd name="connsiteY0" fmla="*/ 444413 h 444412"/>
                <a:gd name="connsiteX1" fmla="*/ 321275 w 1154075"/>
                <a:gd name="connsiteY1" fmla="*/ 437861 h 444412"/>
                <a:gd name="connsiteX2" fmla="*/ 135091 w 1154075"/>
                <a:gd name="connsiteY2" fmla="*/ 427669 h 444412"/>
                <a:gd name="connsiteX3" fmla="*/ 24618 w 1154075"/>
                <a:gd name="connsiteY3" fmla="*/ 418933 h 444412"/>
                <a:gd name="connsiteX4" fmla="*/ 48 w 1154075"/>
                <a:gd name="connsiteY4" fmla="*/ 391816 h 444412"/>
                <a:gd name="connsiteX5" fmla="*/ 15336 w 1154075"/>
                <a:gd name="connsiteY5" fmla="*/ 305003 h 444412"/>
                <a:gd name="connsiteX6" fmla="*/ 131633 w 1154075"/>
                <a:gd name="connsiteY6" fmla="*/ 106625 h 444412"/>
                <a:gd name="connsiteX7" fmla="*/ 266129 w 1154075"/>
                <a:gd name="connsiteY7" fmla="*/ 13260 h 444412"/>
                <a:gd name="connsiteX8" fmla="*/ 331649 w 1154075"/>
                <a:gd name="connsiteY8" fmla="*/ 3068 h 444412"/>
                <a:gd name="connsiteX9" fmla="*/ 374782 w 1154075"/>
                <a:gd name="connsiteY9" fmla="*/ 33098 h 444412"/>
                <a:gd name="connsiteX10" fmla="*/ 546224 w 1154075"/>
                <a:gd name="connsiteY10" fmla="*/ 364334 h 444412"/>
                <a:gd name="connsiteX11" fmla="*/ 573524 w 1154075"/>
                <a:gd name="connsiteY11" fmla="*/ 391998 h 444412"/>
                <a:gd name="connsiteX12" fmla="*/ 596092 w 1154075"/>
                <a:gd name="connsiteY12" fmla="*/ 384172 h 444412"/>
                <a:gd name="connsiteX13" fmla="*/ 773540 w 1154075"/>
                <a:gd name="connsiteY13" fmla="*/ 43835 h 444412"/>
                <a:gd name="connsiteX14" fmla="*/ 801385 w 1154075"/>
                <a:gd name="connsiteY14" fmla="*/ 9438 h 444412"/>
                <a:gd name="connsiteX15" fmla="*/ 852345 w 1154075"/>
                <a:gd name="connsiteY15" fmla="*/ 1612 h 444412"/>
                <a:gd name="connsiteX16" fmla="*/ 914588 w 1154075"/>
                <a:gd name="connsiteY16" fmla="*/ 26182 h 444412"/>
                <a:gd name="connsiteX17" fmla="*/ 1136444 w 1154075"/>
                <a:gd name="connsiteY17" fmla="*/ 298451 h 444412"/>
                <a:gd name="connsiteX18" fmla="*/ 1153915 w 1154075"/>
                <a:gd name="connsiteY18" fmla="*/ 391270 h 444412"/>
                <a:gd name="connsiteX19" fmla="*/ 1130984 w 1154075"/>
                <a:gd name="connsiteY19" fmla="*/ 418751 h 444412"/>
                <a:gd name="connsiteX20" fmla="*/ 1064736 w 1154075"/>
                <a:gd name="connsiteY20" fmla="*/ 424393 h 444412"/>
                <a:gd name="connsiteX21" fmla="*/ 844701 w 1154075"/>
                <a:gd name="connsiteY21" fmla="*/ 437133 h 444412"/>
                <a:gd name="connsiteX22" fmla="*/ 582806 w 1154075"/>
                <a:gd name="connsiteY22" fmla="*/ 444413 h 44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4075" h="444412">
                  <a:moveTo>
                    <a:pt x="582806" y="444413"/>
                  </a:moveTo>
                  <a:cubicBezTo>
                    <a:pt x="491807" y="442229"/>
                    <a:pt x="406450" y="440955"/>
                    <a:pt x="321275" y="437861"/>
                  </a:cubicBezTo>
                  <a:cubicBezTo>
                    <a:pt x="259213" y="435677"/>
                    <a:pt x="197152" y="431491"/>
                    <a:pt x="135091" y="427669"/>
                  </a:cubicBezTo>
                  <a:cubicBezTo>
                    <a:pt x="98327" y="425303"/>
                    <a:pt x="61382" y="422027"/>
                    <a:pt x="24618" y="418933"/>
                  </a:cubicBezTo>
                  <a:cubicBezTo>
                    <a:pt x="6782" y="417477"/>
                    <a:pt x="-680" y="409651"/>
                    <a:pt x="48" y="391816"/>
                  </a:cubicBezTo>
                  <a:cubicBezTo>
                    <a:pt x="1140" y="362150"/>
                    <a:pt x="6964" y="333394"/>
                    <a:pt x="15336" y="305003"/>
                  </a:cubicBezTo>
                  <a:cubicBezTo>
                    <a:pt x="37358" y="229109"/>
                    <a:pt x="76305" y="162862"/>
                    <a:pt x="131633" y="106625"/>
                  </a:cubicBezTo>
                  <a:cubicBezTo>
                    <a:pt x="170580" y="67131"/>
                    <a:pt x="214806" y="34917"/>
                    <a:pt x="266129" y="13260"/>
                  </a:cubicBezTo>
                  <a:cubicBezTo>
                    <a:pt x="286877" y="4524"/>
                    <a:pt x="308899" y="-26"/>
                    <a:pt x="331649" y="3068"/>
                  </a:cubicBezTo>
                  <a:cubicBezTo>
                    <a:pt x="351122" y="5616"/>
                    <a:pt x="365500" y="15080"/>
                    <a:pt x="374782" y="33098"/>
                  </a:cubicBezTo>
                  <a:cubicBezTo>
                    <a:pt x="431748" y="143570"/>
                    <a:pt x="489077" y="253861"/>
                    <a:pt x="546224" y="364334"/>
                  </a:cubicBezTo>
                  <a:cubicBezTo>
                    <a:pt x="552412" y="376346"/>
                    <a:pt x="560966" y="386174"/>
                    <a:pt x="573524" y="391998"/>
                  </a:cubicBezTo>
                  <a:cubicBezTo>
                    <a:pt x="584262" y="396912"/>
                    <a:pt x="590814" y="394546"/>
                    <a:pt x="596092" y="384172"/>
                  </a:cubicBezTo>
                  <a:cubicBezTo>
                    <a:pt x="655241" y="270787"/>
                    <a:pt x="714390" y="157220"/>
                    <a:pt x="773540" y="43835"/>
                  </a:cubicBezTo>
                  <a:cubicBezTo>
                    <a:pt x="780456" y="30550"/>
                    <a:pt x="788463" y="17810"/>
                    <a:pt x="801385" y="9438"/>
                  </a:cubicBezTo>
                  <a:cubicBezTo>
                    <a:pt x="817219" y="-754"/>
                    <a:pt x="834509" y="-1482"/>
                    <a:pt x="852345" y="1612"/>
                  </a:cubicBezTo>
                  <a:cubicBezTo>
                    <a:pt x="874730" y="5616"/>
                    <a:pt x="894932" y="15262"/>
                    <a:pt x="914588" y="26182"/>
                  </a:cubicBezTo>
                  <a:cubicBezTo>
                    <a:pt x="1025061" y="86969"/>
                    <a:pt x="1098224" y="178696"/>
                    <a:pt x="1136444" y="298451"/>
                  </a:cubicBezTo>
                  <a:cubicBezTo>
                    <a:pt x="1146089" y="328662"/>
                    <a:pt x="1151549" y="359602"/>
                    <a:pt x="1153915" y="391270"/>
                  </a:cubicBezTo>
                  <a:cubicBezTo>
                    <a:pt x="1155189" y="408923"/>
                    <a:pt x="1149001" y="416749"/>
                    <a:pt x="1130984" y="418751"/>
                  </a:cubicBezTo>
                  <a:cubicBezTo>
                    <a:pt x="1108962" y="421117"/>
                    <a:pt x="1086758" y="422937"/>
                    <a:pt x="1064736" y="424393"/>
                  </a:cubicBezTo>
                  <a:cubicBezTo>
                    <a:pt x="991391" y="428943"/>
                    <a:pt x="918046" y="434221"/>
                    <a:pt x="844701" y="437133"/>
                  </a:cubicBezTo>
                  <a:cubicBezTo>
                    <a:pt x="755522" y="440591"/>
                    <a:pt x="666343" y="442229"/>
                    <a:pt x="582806" y="44441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CDAFD4C4-5E3C-4FC9-B5D3-0D949FFCC535}"/>
                </a:ext>
              </a:extLst>
            </p:cNvPr>
            <p:cNvSpPr/>
            <p:nvPr/>
          </p:nvSpPr>
          <p:spPr>
            <a:xfrm>
              <a:off x="3190823" y="6353425"/>
              <a:ext cx="703986" cy="396758"/>
            </a:xfrm>
            <a:custGeom>
              <a:avLst/>
              <a:gdLst>
                <a:gd name="connsiteX0" fmla="*/ 680998 w 703986"/>
                <a:gd name="connsiteY0" fmla="*/ 303284 h 396758"/>
                <a:gd name="connsiteX1" fmla="*/ 679724 w 703986"/>
                <a:gd name="connsiteY1" fmla="*/ 328763 h 396758"/>
                <a:gd name="connsiteX2" fmla="*/ 632222 w 703986"/>
                <a:gd name="connsiteY2" fmla="*/ 367529 h 396758"/>
                <a:gd name="connsiteX3" fmla="*/ 576895 w 703986"/>
                <a:gd name="connsiteY3" fmla="*/ 371351 h 396758"/>
                <a:gd name="connsiteX4" fmla="*/ 417464 w 703986"/>
                <a:gd name="connsiteY4" fmla="*/ 373717 h 396758"/>
                <a:gd name="connsiteX5" fmla="*/ 214173 w 703986"/>
                <a:gd name="connsiteY5" fmla="*/ 393191 h 396758"/>
                <a:gd name="connsiteX6" fmla="*/ 127724 w 703986"/>
                <a:gd name="connsiteY6" fmla="*/ 394283 h 396758"/>
                <a:gd name="connsiteX7" fmla="*/ 17069 w 703986"/>
                <a:gd name="connsiteY7" fmla="*/ 305104 h 396758"/>
                <a:gd name="connsiteX8" fmla="*/ 143 w 703986"/>
                <a:gd name="connsiteY8" fmla="*/ 208463 h 396758"/>
                <a:gd name="connsiteX9" fmla="*/ 14339 w 703986"/>
                <a:gd name="connsiteY9" fmla="*/ 97444 h 396758"/>
                <a:gd name="connsiteX10" fmla="*/ 59293 w 703986"/>
                <a:gd name="connsiteY10" fmla="*/ 26647 h 396758"/>
                <a:gd name="connsiteX11" fmla="*/ 143922 w 703986"/>
                <a:gd name="connsiteY11" fmla="*/ 75 h 396758"/>
                <a:gd name="connsiteX12" fmla="*/ 238924 w 703986"/>
                <a:gd name="connsiteY12" fmla="*/ 5353 h 396758"/>
                <a:gd name="connsiteX13" fmla="*/ 380883 w 703986"/>
                <a:gd name="connsiteY13" fmla="*/ 15181 h 396758"/>
                <a:gd name="connsiteX14" fmla="*/ 618936 w 703986"/>
                <a:gd name="connsiteY14" fmla="*/ 31925 h 396758"/>
                <a:gd name="connsiteX15" fmla="*/ 638410 w 703986"/>
                <a:gd name="connsiteY15" fmla="*/ 33199 h 396758"/>
                <a:gd name="connsiteX16" fmla="*/ 672990 w 703986"/>
                <a:gd name="connsiteY16" fmla="*/ 57768 h 396758"/>
                <a:gd name="connsiteX17" fmla="*/ 693555 w 703986"/>
                <a:gd name="connsiteY17" fmla="*/ 121468 h 396758"/>
                <a:gd name="connsiteX18" fmla="*/ 703201 w 703986"/>
                <a:gd name="connsiteY18" fmla="*/ 231395 h 396758"/>
                <a:gd name="connsiteX19" fmla="*/ 703201 w 703986"/>
                <a:gd name="connsiteY19" fmla="*/ 233032 h 396758"/>
                <a:gd name="connsiteX20" fmla="*/ 668258 w 703986"/>
                <a:gd name="connsiteY20" fmla="*/ 269978 h 396758"/>
                <a:gd name="connsiteX21" fmla="*/ 539221 w 703986"/>
                <a:gd name="connsiteY21" fmla="*/ 282172 h 396758"/>
                <a:gd name="connsiteX22" fmla="*/ 348487 w 703986"/>
                <a:gd name="connsiteY22" fmla="*/ 300190 h 396758"/>
                <a:gd name="connsiteX23" fmla="*/ 183415 w 703986"/>
                <a:gd name="connsiteY23" fmla="*/ 315296 h 396758"/>
                <a:gd name="connsiteX24" fmla="*/ 127542 w 703986"/>
                <a:gd name="connsiteY24" fmla="*/ 308016 h 396758"/>
                <a:gd name="connsiteX25" fmla="*/ 82224 w 703986"/>
                <a:gd name="connsiteY25" fmla="*/ 244680 h 396758"/>
                <a:gd name="connsiteX26" fmla="*/ 84590 w 703986"/>
                <a:gd name="connsiteY26" fmla="*/ 182983 h 396758"/>
                <a:gd name="connsiteX27" fmla="*/ 92780 w 703986"/>
                <a:gd name="connsiteY27" fmla="*/ 140213 h 396758"/>
                <a:gd name="connsiteX28" fmla="*/ 93872 w 703986"/>
                <a:gd name="connsiteY28" fmla="*/ 136574 h 396758"/>
                <a:gd name="connsiteX29" fmla="*/ 114256 w 703986"/>
                <a:gd name="connsiteY29" fmla="*/ 139486 h 396758"/>
                <a:gd name="connsiteX30" fmla="*/ 116804 w 703986"/>
                <a:gd name="connsiteY30" fmla="*/ 144217 h 396758"/>
                <a:gd name="connsiteX31" fmla="*/ 126086 w 703986"/>
                <a:gd name="connsiteY31" fmla="*/ 186077 h 396758"/>
                <a:gd name="connsiteX32" fmla="*/ 136460 w 703986"/>
                <a:gd name="connsiteY32" fmla="*/ 204277 h 396758"/>
                <a:gd name="connsiteX33" fmla="*/ 193425 w 703986"/>
                <a:gd name="connsiteY33" fmla="*/ 207371 h 396758"/>
                <a:gd name="connsiteX34" fmla="*/ 216357 w 703986"/>
                <a:gd name="connsiteY34" fmla="*/ 152043 h 396758"/>
                <a:gd name="connsiteX35" fmla="*/ 192697 w 703986"/>
                <a:gd name="connsiteY35" fmla="*/ 83430 h 396758"/>
                <a:gd name="connsiteX36" fmla="*/ 90778 w 703986"/>
                <a:gd name="connsiteY36" fmla="*/ 75240 h 396758"/>
                <a:gd name="connsiteX37" fmla="*/ 52559 w 703986"/>
                <a:gd name="connsiteY37" fmla="*/ 137484 h 396758"/>
                <a:gd name="connsiteX38" fmla="*/ 49101 w 703986"/>
                <a:gd name="connsiteY38" fmla="*/ 258512 h 396758"/>
                <a:gd name="connsiteX39" fmla="*/ 127360 w 703986"/>
                <a:gd name="connsiteY39" fmla="*/ 344415 h 396758"/>
                <a:gd name="connsiteX40" fmla="*/ 183051 w 703986"/>
                <a:gd name="connsiteY40" fmla="*/ 347327 h 396758"/>
                <a:gd name="connsiteX41" fmla="*/ 266406 w 703986"/>
                <a:gd name="connsiteY41" fmla="*/ 339683 h 396758"/>
                <a:gd name="connsiteX42" fmla="*/ 431478 w 703986"/>
                <a:gd name="connsiteY42" fmla="*/ 324759 h 396758"/>
                <a:gd name="connsiteX43" fmla="*/ 625852 w 703986"/>
                <a:gd name="connsiteY43" fmla="*/ 307288 h 396758"/>
                <a:gd name="connsiteX44" fmla="*/ 670988 w 703986"/>
                <a:gd name="connsiteY44" fmla="*/ 303102 h 396758"/>
                <a:gd name="connsiteX45" fmla="*/ 680998 w 703986"/>
                <a:gd name="connsiteY45" fmla="*/ 303284 h 39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03986" h="396758">
                  <a:moveTo>
                    <a:pt x="680998" y="303284"/>
                  </a:moveTo>
                  <a:cubicBezTo>
                    <a:pt x="683910" y="312202"/>
                    <a:pt x="683000" y="320755"/>
                    <a:pt x="679724" y="328763"/>
                  </a:cubicBezTo>
                  <a:cubicBezTo>
                    <a:pt x="670988" y="350057"/>
                    <a:pt x="653880" y="361887"/>
                    <a:pt x="632222" y="367529"/>
                  </a:cubicBezTo>
                  <a:cubicBezTo>
                    <a:pt x="614022" y="372261"/>
                    <a:pt x="595459" y="371169"/>
                    <a:pt x="576895" y="371351"/>
                  </a:cubicBezTo>
                  <a:cubicBezTo>
                    <a:pt x="523751" y="371897"/>
                    <a:pt x="470608" y="371715"/>
                    <a:pt x="417464" y="373717"/>
                  </a:cubicBezTo>
                  <a:cubicBezTo>
                    <a:pt x="349397" y="376265"/>
                    <a:pt x="281694" y="384455"/>
                    <a:pt x="214173" y="393191"/>
                  </a:cubicBezTo>
                  <a:cubicBezTo>
                    <a:pt x="185417" y="396831"/>
                    <a:pt x="156661" y="398469"/>
                    <a:pt x="127724" y="394283"/>
                  </a:cubicBezTo>
                  <a:cubicBezTo>
                    <a:pt x="73124" y="386457"/>
                    <a:pt x="36907" y="356063"/>
                    <a:pt x="17069" y="305104"/>
                  </a:cubicBezTo>
                  <a:cubicBezTo>
                    <a:pt x="5057" y="273982"/>
                    <a:pt x="871" y="241404"/>
                    <a:pt x="143" y="208463"/>
                  </a:cubicBezTo>
                  <a:cubicBezTo>
                    <a:pt x="-767" y="170789"/>
                    <a:pt x="2509" y="133480"/>
                    <a:pt x="14339" y="97444"/>
                  </a:cubicBezTo>
                  <a:cubicBezTo>
                    <a:pt x="23257" y="70144"/>
                    <a:pt x="36725" y="45393"/>
                    <a:pt x="59293" y="26647"/>
                  </a:cubicBezTo>
                  <a:cubicBezTo>
                    <a:pt x="83862" y="6445"/>
                    <a:pt x="112982" y="-835"/>
                    <a:pt x="143922" y="75"/>
                  </a:cubicBezTo>
                  <a:cubicBezTo>
                    <a:pt x="175589" y="803"/>
                    <a:pt x="207257" y="3351"/>
                    <a:pt x="238924" y="5353"/>
                  </a:cubicBezTo>
                  <a:cubicBezTo>
                    <a:pt x="286244" y="8447"/>
                    <a:pt x="333563" y="11905"/>
                    <a:pt x="380883" y="15181"/>
                  </a:cubicBezTo>
                  <a:cubicBezTo>
                    <a:pt x="460234" y="20823"/>
                    <a:pt x="539585" y="26465"/>
                    <a:pt x="618936" y="31925"/>
                  </a:cubicBezTo>
                  <a:cubicBezTo>
                    <a:pt x="625488" y="32471"/>
                    <a:pt x="631858" y="33017"/>
                    <a:pt x="638410" y="33199"/>
                  </a:cubicBezTo>
                  <a:cubicBezTo>
                    <a:pt x="655336" y="33745"/>
                    <a:pt x="667348" y="41753"/>
                    <a:pt x="672990" y="57768"/>
                  </a:cubicBezTo>
                  <a:cubicBezTo>
                    <a:pt x="680270" y="78880"/>
                    <a:pt x="688095" y="99992"/>
                    <a:pt x="693555" y="121468"/>
                  </a:cubicBezTo>
                  <a:cubicBezTo>
                    <a:pt x="702655" y="157503"/>
                    <a:pt x="705567" y="194267"/>
                    <a:pt x="703201" y="231395"/>
                  </a:cubicBezTo>
                  <a:cubicBezTo>
                    <a:pt x="703201" y="231941"/>
                    <a:pt x="703201" y="232486"/>
                    <a:pt x="703201" y="233032"/>
                  </a:cubicBezTo>
                  <a:cubicBezTo>
                    <a:pt x="701927" y="257602"/>
                    <a:pt x="692645" y="267612"/>
                    <a:pt x="668258" y="269978"/>
                  </a:cubicBezTo>
                  <a:cubicBezTo>
                    <a:pt x="625306" y="274164"/>
                    <a:pt x="582173" y="278168"/>
                    <a:pt x="539221" y="282172"/>
                  </a:cubicBezTo>
                  <a:cubicBezTo>
                    <a:pt x="475704" y="288178"/>
                    <a:pt x="412005" y="294366"/>
                    <a:pt x="348487" y="300190"/>
                  </a:cubicBezTo>
                  <a:cubicBezTo>
                    <a:pt x="293524" y="305286"/>
                    <a:pt x="238378" y="310382"/>
                    <a:pt x="183415" y="315296"/>
                  </a:cubicBezTo>
                  <a:cubicBezTo>
                    <a:pt x="164487" y="316934"/>
                    <a:pt x="145378" y="315660"/>
                    <a:pt x="127542" y="308016"/>
                  </a:cubicBezTo>
                  <a:cubicBezTo>
                    <a:pt x="99696" y="296186"/>
                    <a:pt x="87138" y="273072"/>
                    <a:pt x="82224" y="244680"/>
                  </a:cubicBezTo>
                  <a:cubicBezTo>
                    <a:pt x="78584" y="223933"/>
                    <a:pt x="80950" y="203549"/>
                    <a:pt x="84590" y="182983"/>
                  </a:cubicBezTo>
                  <a:cubicBezTo>
                    <a:pt x="87138" y="168605"/>
                    <a:pt x="90050" y="154409"/>
                    <a:pt x="92780" y="140213"/>
                  </a:cubicBezTo>
                  <a:cubicBezTo>
                    <a:pt x="92962" y="139122"/>
                    <a:pt x="93508" y="138029"/>
                    <a:pt x="93872" y="136574"/>
                  </a:cubicBezTo>
                  <a:cubicBezTo>
                    <a:pt x="100788" y="137484"/>
                    <a:pt x="107522" y="138212"/>
                    <a:pt x="114256" y="139486"/>
                  </a:cubicBezTo>
                  <a:cubicBezTo>
                    <a:pt x="115348" y="139668"/>
                    <a:pt x="116440" y="142397"/>
                    <a:pt x="116804" y="144217"/>
                  </a:cubicBezTo>
                  <a:cubicBezTo>
                    <a:pt x="119898" y="158231"/>
                    <a:pt x="122082" y="172427"/>
                    <a:pt x="126086" y="186077"/>
                  </a:cubicBezTo>
                  <a:cubicBezTo>
                    <a:pt x="127906" y="192629"/>
                    <a:pt x="132092" y="198999"/>
                    <a:pt x="136460" y="204277"/>
                  </a:cubicBezTo>
                  <a:cubicBezTo>
                    <a:pt x="151747" y="223023"/>
                    <a:pt x="176135" y="224297"/>
                    <a:pt x="193425" y="207371"/>
                  </a:cubicBezTo>
                  <a:cubicBezTo>
                    <a:pt x="208895" y="192265"/>
                    <a:pt x="215993" y="173337"/>
                    <a:pt x="216357" y="152043"/>
                  </a:cubicBezTo>
                  <a:cubicBezTo>
                    <a:pt x="216721" y="126564"/>
                    <a:pt x="208895" y="103450"/>
                    <a:pt x="192697" y="83430"/>
                  </a:cubicBezTo>
                  <a:cubicBezTo>
                    <a:pt x="165943" y="50307"/>
                    <a:pt x="122628" y="46849"/>
                    <a:pt x="90778" y="75240"/>
                  </a:cubicBezTo>
                  <a:cubicBezTo>
                    <a:pt x="71850" y="92166"/>
                    <a:pt x="59839" y="113642"/>
                    <a:pt x="52559" y="137484"/>
                  </a:cubicBezTo>
                  <a:cubicBezTo>
                    <a:pt x="40365" y="177341"/>
                    <a:pt x="37271" y="218109"/>
                    <a:pt x="49101" y="258512"/>
                  </a:cubicBezTo>
                  <a:cubicBezTo>
                    <a:pt x="61113" y="299462"/>
                    <a:pt x="85682" y="330037"/>
                    <a:pt x="127360" y="344415"/>
                  </a:cubicBezTo>
                  <a:cubicBezTo>
                    <a:pt x="145560" y="350785"/>
                    <a:pt x="164305" y="348965"/>
                    <a:pt x="183051" y="347327"/>
                  </a:cubicBezTo>
                  <a:cubicBezTo>
                    <a:pt x="210897" y="344961"/>
                    <a:pt x="238743" y="342231"/>
                    <a:pt x="266406" y="339683"/>
                  </a:cubicBezTo>
                  <a:cubicBezTo>
                    <a:pt x="321370" y="334769"/>
                    <a:pt x="376515" y="329673"/>
                    <a:pt x="431478" y="324759"/>
                  </a:cubicBezTo>
                  <a:cubicBezTo>
                    <a:pt x="496270" y="318936"/>
                    <a:pt x="561061" y="313112"/>
                    <a:pt x="625852" y="307288"/>
                  </a:cubicBezTo>
                  <a:cubicBezTo>
                    <a:pt x="640958" y="306014"/>
                    <a:pt x="655882" y="304376"/>
                    <a:pt x="670988" y="303102"/>
                  </a:cubicBezTo>
                  <a:cubicBezTo>
                    <a:pt x="674446" y="303648"/>
                    <a:pt x="677540" y="303466"/>
                    <a:pt x="680998" y="303284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EAB93EE6-C8C7-4D27-B586-C27CFE372F74}"/>
                </a:ext>
              </a:extLst>
            </p:cNvPr>
            <p:cNvSpPr/>
            <p:nvPr/>
          </p:nvSpPr>
          <p:spPr>
            <a:xfrm>
              <a:off x="3362591" y="4975968"/>
              <a:ext cx="1254875" cy="280289"/>
            </a:xfrm>
            <a:custGeom>
              <a:avLst/>
              <a:gdLst>
                <a:gd name="connsiteX0" fmla="*/ 1254876 w 1254875"/>
                <a:gd name="connsiteY0" fmla="*/ 125751 h 280289"/>
                <a:gd name="connsiteX1" fmla="*/ 1202096 w 1254875"/>
                <a:gd name="connsiteY1" fmla="*/ 139582 h 280289"/>
                <a:gd name="connsiteX2" fmla="*/ 1042666 w 1254875"/>
                <a:gd name="connsiteY2" fmla="*/ 180714 h 280289"/>
                <a:gd name="connsiteX3" fmla="*/ 831003 w 1254875"/>
                <a:gd name="connsiteY3" fmla="*/ 235313 h 280289"/>
                <a:gd name="connsiteX4" fmla="*/ 691046 w 1254875"/>
                <a:gd name="connsiteY4" fmla="*/ 271531 h 280289"/>
                <a:gd name="connsiteX5" fmla="*/ 560736 w 1254875"/>
                <a:gd name="connsiteY5" fmla="*/ 271713 h 280289"/>
                <a:gd name="connsiteX6" fmla="*/ 236051 w 1254875"/>
                <a:gd name="connsiteY6" fmla="*/ 187266 h 280289"/>
                <a:gd name="connsiteX7" fmla="*/ 31850 w 1254875"/>
                <a:gd name="connsiteY7" fmla="*/ 134122 h 280289"/>
                <a:gd name="connsiteX8" fmla="*/ 12012 w 1254875"/>
                <a:gd name="connsiteY8" fmla="*/ 126842 h 280289"/>
                <a:gd name="connsiteX9" fmla="*/ 0 w 1254875"/>
                <a:gd name="connsiteY9" fmla="*/ 117743 h 280289"/>
                <a:gd name="connsiteX10" fmla="*/ 546 w 1254875"/>
                <a:gd name="connsiteY10" fmla="*/ 116105 h 280289"/>
                <a:gd name="connsiteX11" fmla="*/ 23842 w 1254875"/>
                <a:gd name="connsiteY11" fmla="*/ 111555 h 280289"/>
                <a:gd name="connsiteX12" fmla="*/ 331418 w 1254875"/>
                <a:gd name="connsiteY12" fmla="*/ 53315 h 280289"/>
                <a:gd name="connsiteX13" fmla="*/ 516692 w 1254875"/>
                <a:gd name="connsiteY13" fmla="*/ 17280 h 280289"/>
                <a:gd name="connsiteX14" fmla="*/ 596771 w 1254875"/>
                <a:gd name="connsiteY14" fmla="*/ 1992 h 280289"/>
                <a:gd name="connsiteX15" fmla="*/ 677214 w 1254875"/>
                <a:gd name="connsiteY15" fmla="*/ 6178 h 280289"/>
                <a:gd name="connsiteX16" fmla="*/ 893610 w 1254875"/>
                <a:gd name="connsiteY16" fmla="*/ 47491 h 280289"/>
                <a:gd name="connsiteX17" fmla="*/ 1198639 w 1254875"/>
                <a:gd name="connsiteY17" fmla="*/ 106641 h 280289"/>
                <a:gd name="connsiteX18" fmla="*/ 1234674 w 1254875"/>
                <a:gd name="connsiteY18" fmla="*/ 113739 h 280289"/>
                <a:gd name="connsiteX19" fmla="*/ 1254876 w 1254875"/>
                <a:gd name="connsiteY19" fmla="*/ 125751 h 28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54875" h="280289">
                  <a:moveTo>
                    <a:pt x="1254876" y="125751"/>
                  </a:moveTo>
                  <a:cubicBezTo>
                    <a:pt x="1236676" y="130482"/>
                    <a:pt x="1219386" y="135032"/>
                    <a:pt x="1202096" y="139582"/>
                  </a:cubicBezTo>
                  <a:cubicBezTo>
                    <a:pt x="1148953" y="153232"/>
                    <a:pt x="1095810" y="166882"/>
                    <a:pt x="1042666" y="180714"/>
                  </a:cubicBezTo>
                  <a:cubicBezTo>
                    <a:pt x="972051" y="198914"/>
                    <a:pt x="901618" y="217113"/>
                    <a:pt x="831003" y="235313"/>
                  </a:cubicBezTo>
                  <a:cubicBezTo>
                    <a:pt x="784411" y="247325"/>
                    <a:pt x="737638" y="258791"/>
                    <a:pt x="691046" y="271531"/>
                  </a:cubicBezTo>
                  <a:cubicBezTo>
                    <a:pt x="647549" y="283361"/>
                    <a:pt x="604233" y="282997"/>
                    <a:pt x="560736" y="271713"/>
                  </a:cubicBezTo>
                  <a:cubicBezTo>
                    <a:pt x="452629" y="243321"/>
                    <a:pt x="344158" y="215294"/>
                    <a:pt x="236051" y="187266"/>
                  </a:cubicBezTo>
                  <a:cubicBezTo>
                    <a:pt x="167984" y="169612"/>
                    <a:pt x="99917" y="151958"/>
                    <a:pt x="31850" y="134122"/>
                  </a:cubicBezTo>
                  <a:cubicBezTo>
                    <a:pt x="25116" y="132302"/>
                    <a:pt x="18200" y="129936"/>
                    <a:pt x="12012" y="126842"/>
                  </a:cubicBezTo>
                  <a:cubicBezTo>
                    <a:pt x="7644" y="124659"/>
                    <a:pt x="4004" y="120837"/>
                    <a:pt x="0" y="117743"/>
                  </a:cubicBezTo>
                  <a:cubicBezTo>
                    <a:pt x="182" y="117197"/>
                    <a:pt x="364" y="116651"/>
                    <a:pt x="546" y="116105"/>
                  </a:cubicBezTo>
                  <a:cubicBezTo>
                    <a:pt x="8372" y="114649"/>
                    <a:pt x="16016" y="113011"/>
                    <a:pt x="23842" y="111555"/>
                  </a:cubicBezTo>
                  <a:cubicBezTo>
                    <a:pt x="126307" y="92263"/>
                    <a:pt x="228771" y="72971"/>
                    <a:pt x="331418" y="53315"/>
                  </a:cubicBezTo>
                  <a:cubicBezTo>
                    <a:pt x="393298" y="41485"/>
                    <a:pt x="454995" y="29292"/>
                    <a:pt x="516692" y="17280"/>
                  </a:cubicBezTo>
                  <a:cubicBezTo>
                    <a:pt x="543264" y="12184"/>
                    <a:pt x="569836" y="6360"/>
                    <a:pt x="596771" y="1992"/>
                  </a:cubicBezTo>
                  <a:cubicBezTo>
                    <a:pt x="623707" y="-2376"/>
                    <a:pt x="650643" y="1082"/>
                    <a:pt x="677214" y="6178"/>
                  </a:cubicBezTo>
                  <a:cubicBezTo>
                    <a:pt x="749286" y="19828"/>
                    <a:pt x="821539" y="33660"/>
                    <a:pt x="893610" y="47491"/>
                  </a:cubicBezTo>
                  <a:cubicBezTo>
                    <a:pt x="995165" y="67147"/>
                    <a:pt x="1096902" y="86985"/>
                    <a:pt x="1198639" y="106641"/>
                  </a:cubicBezTo>
                  <a:cubicBezTo>
                    <a:pt x="1210650" y="109007"/>
                    <a:pt x="1222662" y="111191"/>
                    <a:pt x="1234674" y="113739"/>
                  </a:cubicBezTo>
                  <a:cubicBezTo>
                    <a:pt x="1242318" y="115559"/>
                    <a:pt x="1249598" y="118653"/>
                    <a:pt x="1254876" y="125751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E9A68C81-D0F4-4485-81AA-2F56C15FAB7C}"/>
                </a:ext>
              </a:extLst>
            </p:cNvPr>
            <p:cNvSpPr/>
            <p:nvPr/>
          </p:nvSpPr>
          <p:spPr>
            <a:xfrm>
              <a:off x="4143362" y="6353641"/>
              <a:ext cx="641285" cy="328370"/>
            </a:xfrm>
            <a:custGeom>
              <a:avLst/>
              <a:gdLst>
                <a:gd name="connsiteX0" fmla="*/ 0 w 641285"/>
                <a:gd name="connsiteY0" fmla="*/ 33347 h 328370"/>
                <a:gd name="connsiteX1" fmla="*/ 64791 w 641285"/>
                <a:gd name="connsiteY1" fmla="*/ 28979 h 328370"/>
                <a:gd name="connsiteX2" fmla="*/ 309215 w 641285"/>
                <a:gd name="connsiteY2" fmla="*/ 12235 h 328370"/>
                <a:gd name="connsiteX3" fmla="*/ 455723 w 641285"/>
                <a:gd name="connsiteY3" fmla="*/ 2407 h 328370"/>
                <a:gd name="connsiteX4" fmla="*/ 508502 w 641285"/>
                <a:gd name="connsiteY4" fmla="*/ 41 h 328370"/>
                <a:gd name="connsiteX5" fmla="*/ 618611 w 641285"/>
                <a:gd name="connsiteY5" fmla="*/ 74661 h 328370"/>
                <a:gd name="connsiteX6" fmla="*/ 640451 w 641285"/>
                <a:gd name="connsiteY6" fmla="*/ 175669 h 328370"/>
                <a:gd name="connsiteX7" fmla="*/ 628985 w 641285"/>
                <a:gd name="connsiteY7" fmla="*/ 299064 h 328370"/>
                <a:gd name="connsiteX8" fmla="*/ 624253 w 641285"/>
                <a:gd name="connsiteY8" fmla="*/ 312532 h 328370"/>
                <a:gd name="connsiteX9" fmla="*/ 599137 w 641285"/>
                <a:gd name="connsiteY9" fmla="*/ 328366 h 328370"/>
                <a:gd name="connsiteX10" fmla="*/ 562556 w 641285"/>
                <a:gd name="connsiteY10" fmla="*/ 326000 h 328370"/>
                <a:gd name="connsiteX11" fmla="*/ 457543 w 641285"/>
                <a:gd name="connsiteY11" fmla="*/ 315990 h 328370"/>
                <a:gd name="connsiteX12" fmla="*/ 226223 w 641285"/>
                <a:gd name="connsiteY12" fmla="*/ 293422 h 328370"/>
                <a:gd name="connsiteX13" fmla="*/ 45135 w 641285"/>
                <a:gd name="connsiteY13" fmla="*/ 275950 h 328370"/>
                <a:gd name="connsiteX14" fmla="*/ 36036 w 641285"/>
                <a:gd name="connsiteY14" fmla="*/ 274312 h 328370"/>
                <a:gd name="connsiteX15" fmla="*/ 23842 w 641285"/>
                <a:gd name="connsiteY15" fmla="*/ 257022 h 328370"/>
                <a:gd name="connsiteX16" fmla="*/ 910 w 641285"/>
                <a:gd name="connsiteY16" fmla="*/ 37533 h 328370"/>
                <a:gd name="connsiteX17" fmla="*/ 0 w 641285"/>
                <a:gd name="connsiteY17" fmla="*/ 33347 h 32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1285" h="328370">
                  <a:moveTo>
                    <a:pt x="0" y="33347"/>
                  </a:moveTo>
                  <a:cubicBezTo>
                    <a:pt x="22022" y="31891"/>
                    <a:pt x="43498" y="30435"/>
                    <a:pt x="64791" y="28979"/>
                  </a:cubicBezTo>
                  <a:cubicBezTo>
                    <a:pt x="146326" y="23337"/>
                    <a:pt x="227680" y="17695"/>
                    <a:pt x="309215" y="12235"/>
                  </a:cubicBezTo>
                  <a:cubicBezTo>
                    <a:pt x="357990" y="8959"/>
                    <a:pt x="406947" y="5501"/>
                    <a:pt x="455723" y="2407"/>
                  </a:cubicBezTo>
                  <a:cubicBezTo>
                    <a:pt x="473195" y="1315"/>
                    <a:pt x="490848" y="405"/>
                    <a:pt x="508502" y="41"/>
                  </a:cubicBezTo>
                  <a:cubicBezTo>
                    <a:pt x="562738" y="-1233"/>
                    <a:pt x="597499" y="26977"/>
                    <a:pt x="618611" y="74661"/>
                  </a:cubicBezTo>
                  <a:cubicBezTo>
                    <a:pt x="632807" y="106874"/>
                    <a:pt x="638267" y="140908"/>
                    <a:pt x="640451" y="175669"/>
                  </a:cubicBezTo>
                  <a:cubicBezTo>
                    <a:pt x="643181" y="217347"/>
                    <a:pt x="639177" y="258479"/>
                    <a:pt x="628985" y="299064"/>
                  </a:cubicBezTo>
                  <a:cubicBezTo>
                    <a:pt x="627893" y="303614"/>
                    <a:pt x="626255" y="308164"/>
                    <a:pt x="624253" y="312532"/>
                  </a:cubicBezTo>
                  <a:cubicBezTo>
                    <a:pt x="619339" y="323088"/>
                    <a:pt x="610603" y="328548"/>
                    <a:pt x="599137" y="328366"/>
                  </a:cubicBezTo>
                  <a:cubicBezTo>
                    <a:pt x="586943" y="328184"/>
                    <a:pt x="574750" y="327092"/>
                    <a:pt x="562556" y="326000"/>
                  </a:cubicBezTo>
                  <a:cubicBezTo>
                    <a:pt x="527430" y="322724"/>
                    <a:pt x="492487" y="319448"/>
                    <a:pt x="457543" y="315990"/>
                  </a:cubicBezTo>
                  <a:cubicBezTo>
                    <a:pt x="380376" y="308528"/>
                    <a:pt x="303391" y="300884"/>
                    <a:pt x="226223" y="293422"/>
                  </a:cubicBezTo>
                  <a:cubicBezTo>
                    <a:pt x="165800" y="287598"/>
                    <a:pt x="105559" y="281774"/>
                    <a:pt x="45135" y="275950"/>
                  </a:cubicBezTo>
                  <a:cubicBezTo>
                    <a:pt x="42042" y="275586"/>
                    <a:pt x="39130" y="275222"/>
                    <a:pt x="36036" y="274312"/>
                  </a:cubicBezTo>
                  <a:cubicBezTo>
                    <a:pt x="26026" y="271582"/>
                    <a:pt x="22932" y="267214"/>
                    <a:pt x="23842" y="257022"/>
                  </a:cubicBezTo>
                  <a:cubicBezTo>
                    <a:pt x="30394" y="182403"/>
                    <a:pt x="22932" y="109240"/>
                    <a:pt x="910" y="37533"/>
                  </a:cubicBezTo>
                  <a:cubicBezTo>
                    <a:pt x="546" y="36259"/>
                    <a:pt x="364" y="35167"/>
                    <a:pt x="0" y="33347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F5D2F453-077F-46F4-B558-408348864B53}"/>
                </a:ext>
              </a:extLst>
            </p:cNvPr>
            <p:cNvSpPr/>
            <p:nvPr/>
          </p:nvSpPr>
          <p:spPr>
            <a:xfrm>
              <a:off x="3677083" y="5409841"/>
              <a:ext cx="622645" cy="405092"/>
            </a:xfrm>
            <a:custGeom>
              <a:avLst/>
              <a:gdLst>
                <a:gd name="connsiteX0" fmla="*/ 609329 w 622645"/>
                <a:gd name="connsiteY0" fmla="*/ 0 h 405092"/>
                <a:gd name="connsiteX1" fmla="*/ 622615 w 622645"/>
                <a:gd name="connsiteY1" fmla="*/ 82263 h 405092"/>
                <a:gd name="connsiteX2" fmla="*/ 535802 w 622645"/>
                <a:gd name="connsiteY2" fmla="*/ 310671 h 405092"/>
                <a:gd name="connsiteX3" fmla="*/ 366544 w 622645"/>
                <a:gd name="connsiteY3" fmla="*/ 399668 h 405092"/>
                <a:gd name="connsiteX4" fmla="*/ 186730 w 622645"/>
                <a:gd name="connsiteY4" fmla="*/ 380012 h 405092"/>
                <a:gd name="connsiteX5" fmla="*/ 46409 w 622645"/>
                <a:gd name="connsiteY5" fmla="*/ 255707 h 405092"/>
                <a:gd name="connsiteX6" fmla="*/ 0 w 622645"/>
                <a:gd name="connsiteY6" fmla="*/ 97551 h 405092"/>
                <a:gd name="connsiteX7" fmla="*/ 6734 w 622645"/>
                <a:gd name="connsiteY7" fmla="*/ 17654 h 405092"/>
                <a:gd name="connsiteX8" fmla="*/ 27482 w 622645"/>
                <a:gd name="connsiteY8" fmla="*/ 9646 h 405092"/>
                <a:gd name="connsiteX9" fmla="*/ 108107 w 622645"/>
                <a:gd name="connsiteY9" fmla="*/ 56783 h 405092"/>
                <a:gd name="connsiteX10" fmla="*/ 355988 w 622645"/>
                <a:gd name="connsiteY10" fmla="*/ 97915 h 405092"/>
                <a:gd name="connsiteX11" fmla="*/ 556550 w 622645"/>
                <a:gd name="connsiteY11" fmla="*/ 35672 h 405092"/>
                <a:gd name="connsiteX12" fmla="*/ 602959 w 622645"/>
                <a:gd name="connsiteY12" fmla="*/ 4914 h 405092"/>
                <a:gd name="connsiteX13" fmla="*/ 609329 w 622645"/>
                <a:gd name="connsiteY13" fmla="*/ 0 h 405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2645" h="405092">
                  <a:moveTo>
                    <a:pt x="609329" y="0"/>
                  </a:moveTo>
                  <a:cubicBezTo>
                    <a:pt x="617883" y="27482"/>
                    <a:pt x="622251" y="54599"/>
                    <a:pt x="622615" y="82263"/>
                  </a:cubicBezTo>
                  <a:cubicBezTo>
                    <a:pt x="623707" y="169804"/>
                    <a:pt x="595861" y="246607"/>
                    <a:pt x="535802" y="310671"/>
                  </a:cubicBezTo>
                  <a:cubicBezTo>
                    <a:pt x="489756" y="359628"/>
                    <a:pt x="432427" y="387838"/>
                    <a:pt x="366544" y="399668"/>
                  </a:cubicBezTo>
                  <a:cubicBezTo>
                    <a:pt x="304665" y="410769"/>
                    <a:pt x="244423" y="405127"/>
                    <a:pt x="186730" y="380012"/>
                  </a:cubicBezTo>
                  <a:cubicBezTo>
                    <a:pt x="126489" y="353986"/>
                    <a:pt x="80443" y="311217"/>
                    <a:pt x="46409" y="255707"/>
                  </a:cubicBezTo>
                  <a:cubicBezTo>
                    <a:pt x="16744" y="207296"/>
                    <a:pt x="0" y="154516"/>
                    <a:pt x="0" y="97551"/>
                  </a:cubicBezTo>
                  <a:cubicBezTo>
                    <a:pt x="0" y="70979"/>
                    <a:pt x="3640" y="44226"/>
                    <a:pt x="6734" y="17654"/>
                  </a:cubicBezTo>
                  <a:cubicBezTo>
                    <a:pt x="8190" y="4550"/>
                    <a:pt x="16562" y="1638"/>
                    <a:pt x="27482" y="9646"/>
                  </a:cubicBezTo>
                  <a:cubicBezTo>
                    <a:pt x="52779" y="28210"/>
                    <a:pt x="79533" y="44044"/>
                    <a:pt x="108107" y="56783"/>
                  </a:cubicBezTo>
                  <a:cubicBezTo>
                    <a:pt x="187094" y="92273"/>
                    <a:pt x="269903" y="105377"/>
                    <a:pt x="355988" y="97915"/>
                  </a:cubicBezTo>
                  <a:cubicBezTo>
                    <a:pt x="427331" y="91727"/>
                    <a:pt x="494488" y="71707"/>
                    <a:pt x="556550" y="35672"/>
                  </a:cubicBezTo>
                  <a:cubicBezTo>
                    <a:pt x="572566" y="26390"/>
                    <a:pt x="587489" y="15288"/>
                    <a:pt x="602959" y="4914"/>
                  </a:cubicBezTo>
                  <a:cubicBezTo>
                    <a:pt x="604779" y="3640"/>
                    <a:pt x="606781" y="2002"/>
                    <a:pt x="609329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5C9EEA0B-C7A3-42C1-BDA7-000C08AD61C9}"/>
                </a:ext>
              </a:extLst>
            </p:cNvPr>
            <p:cNvSpPr/>
            <p:nvPr/>
          </p:nvSpPr>
          <p:spPr>
            <a:xfrm>
              <a:off x="3662159" y="5201089"/>
              <a:ext cx="650824" cy="284358"/>
            </a:xfrm>
            <a:custGeom>
              <a:avLst/>
              <a:gdLst>
                <a:gd name="connsiteX0" fmla="*/ 0 w 650824"/>
                <a:gd name="connsiteY0" fmla="*/ 0 h 284358"/>
                <a:gd name="connsiteX1" fmla="*/ 41860 w 650824"/>
                <a:gd name="connsiteY1" fmla="*/ 11648 h 284358"/>
                <a:gd name="connsiteX2" fmla="*/ 220400 w 650824"/>
                <a:gd name="connsiteY2" fmla="*/ 61333 h 284358"/>
                <a:gd name="connsiteX3" fmla="*/ 291743 w 650824"/>
                <a:gd name="connsiteY3" fmla="*/ 80625 h 284358"/>
                <a:gd name="connsiteX4" fmla="*/ 379648 w 650824"/>
                <a:gd name="connsiteY4" fmla="*/ 76803 h 284358"/>
                <a:gd name="connsiteX5" fmla="*/ 615517 w 650824"/>
                <a:gd name="connsiteY5" fmla="*/ 13286 h 284358"/>
                <a:gd name="connsiteX6" fmla="*/ 644091 w 650824"/>
                <a:gd name="connsiteY6" fmla="*/ 6734 h 284358"/>
                <a:gd name="connsiteX7" fmla="*/ 650825 w 650824"/>
                <a:gd name="connsiteY7" fmla="*/ 5460 h 284358"/>
                <a:gd name="connsiteX8" fmla="*/ 649915 w 650824"/>
                <a:gd name="connsiteY8" fmla="*/ 25480 h 284358"/>
                <a:gd name="connsiteX9" fmla="*/ 643181 w 650824"/>
                <a:gd name="connsiteY9" fmla="*/ 133769 h 284358"/>
                <a:gd name="connsiteX10" fmla="*/ 605871 w 650824"/>
                <a:gd name="connsiteY10" fmla="*/ 197468 h 284358"/>
                <a:gd name="connsiteX11" fmla="*/ 494852 w 650824"/>
                <a:gd name="connsiteY11" fmla="*/ 255161 h 284358"/>
                <a:gd name="connsiteX12" fmla="*/ 301935 w 650824"/>
                <a:gd name="connsiteY12" fmla="*/ 283735 h 284358"/>
                <a:gd name="connsiteX13" fmla="*/ 59877 w 650824"/>
                <a:gd name="connsiteY13" fmla="*/ 206932 h 284358"/>
                <a:gd name="connsiteX14" fmla="*/ 17472 w 650824"/>
                <a:gd name="connsiteY14" fmla="*/ 156700 h 284358"/>
                <a:gd name="connsiteX15" fmla="*/ 11102 w 650824"/>
                <a:gd name="connsiteY15" fmla="*/ 123577 h 284358"/>
                <a:gd name="connsiteX16" fmla="*/ 182 w 650824"/>
                <a:gd name="connsiteY16" fmla="*/ 7098 h 284358"/>
                <a:gd name="connsiteX17" fmla="*/ 0 w 650824"/>
                <a:gd name="connsiteY17" fmla="*/ 0 h 28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0824" h="284358">
                  <a:moveTo>
                    <a:pt x="0" y="0"/>
                  </a:moveTo>
                  <a:cubicBezTo>
                    <a:pt x="14378" y="4004"/>
                    <a:pt x="28210" y="7644"/>
                    <a:pt x="41860" y="11648"/>
                  </a:cubicBezTo>
                  <a:cubicBezTo>
                    <a:pt x="101373" y="28210"/>
                    <a:pt x="160886" y="44771"/>
                    <a:pt x="220400" y="61333"/>
                  </a:cubicBezTo>
                  <a:cubicBezTo>
                    <a:pt x="244241" y="67885"/>
                    <a:pt x="268083" y="74073"/>
                    <a:pt x="291743" y="80625"/>
                  </a:cubicBezTo>
                  <a:cubicBezTo>
                    <a:pt x="321408" y="88633"/>
                    <a:pt x="350164" y="86085"/>
                    <a:pt x="379648" y="76803"/>
                  </a:cubicBezTo>
                  <a:cubicBezTo>
                    <a:pt x="457361" y="52233"/>
                    <a:pt x="536166" y="31850"/>
                    <a:pt x="615517" y="13286"/>
                  </a:cubicBezTo>
                  <a:cubicBezTo>
                    <a:pt x="624981" y="11102"/>
                    <a:pt x="634445" y="8918"/>
                    <a:pt x="644091" y="6734"/>
                  </a:cubicBezTo>
                  <a:cubicBezTo>
                    <a:pt x="646093" y="6188"/>
                    <a:pt x="648095" y="6006"/>
                    <a:pt x="650825" y="5460"/>
                  </a:cubicBezTo>
                  <a:cubicBezTo>
                    <a:pt x="650461" y="12558"/>
                    <a:pt x="650279" y="19110"/>
                    <a:pt x="649915" y="25480"/>
                  </a:cubicBezTo>
                  <a:cubicBezTo>
                    <a:pt x="647731" y="61515"/>
                    <a:pt x="646093" y="97733"/>
                    <a:pt x="643181" y="133769"/>
                  </a:cubicBezTo>
                  <a:cubicBezTo>
                    <a:pt x="640997" y="160704"/>
                    <a:pt x="627893" y="181816"/>
                    <a:pt x="605871" y="197468"/>
                  </a:cubicBezTo>
                  <a:cubicBezTo>
                    <a:pt x="571474" y="221856"/>
                    <a:pt x="534346" y="240965"/>
                    <a:pt x="494852" y="255161"/>
                  </a:cubicBezTo>
                  <a:cubicBezTo>
                    <a:pt x="432427" y="277365"/>
                    <a:pt x="368182" y="287011"/>
                    <a:pt x="301935" y="283735"/>
                  </a:cubicBezTo>
                  <a:cubicBezTo>
                    <a:pt x="214576" y="279367"/>
                    <a:pt x="133405" y="254979"/>
                    <a:pt x="59877" y="206932"/>
                  </a:cubicBezTo>
                  <a:cubicBezTo>
                    <a:pt x="40768" y="194374"/>
                    <a:pt x="24388" y="179086"/>
                    <a:pt x="17472" y="156700"/>
                  </a:cubicBezTo>
                  <a:cubicBezTo>
                    <a:pt x="14196" y="145962"/>
                    <a:pt x="12376" y="134679"/>
                    <a:pt x="11102" y="123577"/>
                  </a:cubicBezTo>
                  <a:cubicBezTo>
                    <a:pt x="7098" y="84811"/>
                    <a:pt x="3822" y="45863"/>
                    <a:pt x="182" y="7098"/>
                  </a:cubicBezTo>
                  <a:cubicBezTo>
                    <a:pt x="182" y="4732"/>
                    <a:pt x="182" y="2548"/>
                    <a:pt x="0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A996B3BD-CD2F-488A-AD7A-E2BB133FCCA8}"/>
                </a:ext>
              </a:extLst>
            </p:cNvPr>
            <p:cNvSpPr/>
            <p:nvPr/>
          </p:nvSpPr>
          <p:spPr>
            <a:xfrm>
              <a:off x="3881649" y="6385532"/>
              <a:ext cx="265120" cy="327131"/>
            </a:xfrm>
            <a:custGeom>
              <a:avLst/>
              <a:gdLst>
                <a:gd name="connsiteX0" fmla="*/ 5824 w 265120"/>
                <a:gd name="connsiteY0" fmla="*/ 326868 h 327131"/>
                <a:gd name="connsiteX1" fmla="*/ 0 w 265120"/>
                <a:gd name="connsiteY1" fmla="*/ 0 h 327131"/>
                <a:gd name="connsiteX2" fmla="*/ 33306 w 265120"/>
                <a:gd name="connsiteY2" fmla="*/ 0 h 327131"/>
                <a:gd name="connsiteX3" fmla="*/ 209480 w 265120"/>
                <a:gd name="connsiteY3" fmla="*/ 182 h 327131"/>
                <a:gd name="connsiteX4" fmla="*/ 239873 w 265120"/>
                <a:gd name="connsiteY4" fmla="*/ 22022 h 327131"/>
                <a:gd name="connsiteX5" fmla="*/ 258983 w 265120"/>
                <a:gd name="connsiteY5" fmla="*/ 95185 h 327131"/>
                <a:gd name="connsiteX6" fmla="*/ 250429 w 265120"/>
                <a:gd name="connsiteY6" fmla="*/ 282279 h 327131"/>
                <a:gd name="connsiteX7" fmla="*/ 240965 w 265120"/>
                <a:gd name="connsiteY7" fmla="*/ 313037 h 327131"/>
                <a:gd name="connsiteX8" fmla="*/ 220946 w 265120"/>
                <a:gd name="connsiteY8" fmla="*/ 327050 h 327131"/>
                <a:gd name="connsiteX9" fmla="*/ 181270 w 265120"/>
                <a:gd name="connsiteY9" fmla="*/ 327050 h 327131"/>
                <a:gd name="connsiteX10" fmla="*/ 13650 w 265120"/>
                <a:gd name="connsiteY10" fmla="*/ 326686 h 327131"/>
                <a:gd name="connsiteX11" fmla="*/ 5824 w 265120"/>
                <a:gd name="connsiteY11" fmla="*/ 326868 h 32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20" h="327131">
                  <a:moveTo>
                    <a:pt x="5824" y="326868"/>
                  </a:moveTo>
                  <a:cubicBezTo>
                    <a:pt x="48411" y="217124"/>
                    <a:pt x="46955" y="108835"/>
                    <a:pt x="0" y="0"/>
                  </a:cubicBezTo>
                  <a:cubicBezTo>
                    <a:pt x="11648" y="0"/>
                    <a:pt x="22386" y="0"/>
                    <a:pt x="33306" y="0"/>
                  </a:cubicBezTo>
                  <a:cubicBezTo>
                    <a:pt x="92091" y="0"/>
                    <a:pt x="150694" y="0"/>
                    <a:pt x="209480" y="182"/>
                  </a:cubicBezTo>
                  <a:cubicBezTo>
                    <a:pt x="226223" y="182"/>
                    <a:pt x="233685" y="5642"/>
                    <a:pt x="239873" y="22022"/>
                  </a:cubicBezTo>
                  <a:cubicBezTo>
                    <a:pt x="248791" y="45681"/>
                    <a:pt x="254797" y="70251"/>
                    <a:pt x="258983" y="95185"/>
                  </a:cubicBezTo>
                  <a:cubicBezTo>
                    <a:pt x="269357" y="158156"/>
                    <a:pt x="266627" y="220581"/>
                    <a:pt x="250429" y="282279"/>
                  </a:cubicBezTo>
                  <a:cubicBezTo>
                    <a:pt x="247699" y="292653"/>
                    <a:pt x="244241" y="302845"/>
                    <a:pt x="240965" y="313037"/>
                  </a:cubicBezTo>
                  <a:cubicBezTo>
                    <a:pt x="237871" y="322682"/>
                    <a:pt x="230591" y="327050"/>
                    <a:pt x="220946" y="327050"/>
                  </a:cubicBezTo>
                  <a:cubicBezTo>
                    <a:pt x="207660" y="327232"/>
                    <a:pt x="194556" y="327050"/>
                    <a:pt x="181270" y="327050"/>
                  </a:cubicBezTo>
                  <a:cubicBezTo>
                    <a:pt x="125397" y="326868"/>
                    <a:pt x="69523" y="326868"/>
                    <a:pt x="13650" y="326686"/>
                  </a:cubicBezTo>
                  <a:cubicBezTo>
                    <a:pt x="11284" y="326868"/>
                    <a:pt x="8918" y="326868"/>
                    <a:pt x="5824" y="3268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8335367E-EECA-42C0-BDB1-6C0049FF150D}"/>
                </a:ext>
              </a:extLst>
            </p:cNvPr>
            <p:cNvSpPr/>
            <p:nvPr/>
          </p:nvSpPr>
          <p:spPr>
            <a:xfrm>
              <a:off x="3912543" y="5838078"/>
              <a:ext cx="150444" cy="427712"/>
            </a:xfrm>
            <a:custGeom>
              <a:avLst/>
              <a:gdLst>
                <a:gd name="connsiteX0" fmla="*/ 75575 w 150444"/>
                <a:gd name="connsiteY0" fmla="*/ 368 h 427712"/>
                <a:gd name="connsiteX1" fmla="*/ 103602 w 150444"/>
                <a:gd name="connsiteY1" fmla="*/ 368 h 427712"/>
                <a:gd name="connsiteX2" fmla="*/ 145098 w 150444"/>
                <a:gd name="connsiteY2" fmla="*/ 28760 h 427712"/>
                <a:gd name="connsiteX3" fmla="*/ 117434 w 150444"/>
                <a:gd name="connsiteY3" fmla="*/ 85179 h 427712"/>
                <a:gd name="connsiteX4" fmla="*/ 103056 w 150444"/>
                <a:gd name="connsiteY4" fmla="*/ 103561 h 427712"/>
                <a:gd name="connsiteX5" fmla="*/ 122530 w 150444"/>
                <a:gd name="connsiteY5" fmla="*/ 194196 h 427712"/>
                <a:gd name="connsiteX6" fmla="*/ 139638 w 150444"/>
                <a:gd name="connsiteY6" fmla="*/ 226045 h 427712"/>
                <a:gd name="connsiteX7" fmla="*/ 141822 w 150444"/>
                <a:gd name="connsiteY7" fmla="*/ 307399 h 427712"/>
                <a:gd name="connsiteX8" fmla="*/ 93956 w 150444"/>
                <a:gd name="connsiteY8" fmla="*/ 409681 h 427712"/>
                <a:gd name="connsiteX9" fmla="*/ 77941 w 150444"/>
                <a:gd name="connsiteY9" fmla="*/ 426243 h 427712"/>
                <a:gd name="connsiteX10" fmla="*/ 64291 w 150444"/>
                <a:gd name="connsiteY10" fmla="*/ 421147 h 427712"/>
                <a:gd name="connsiteX11" fmla="*/ 8599 w 150444"/>
                <a:gd name="connsiteY11" fmla="*/ 304123 h 427712"/>
                <a:gd name="connsiteX12" fmla="*/ 8599 w 150444"/>
                <a:gd name="connsiteY12" fmla="*/ 233325 h 427712"/>
                <a:gd name="connsiteX13" fmla="*/ 34261 w 150444"/>
                <a:gd name="connsiteY13" fmla="*/ 182730 h 427712"/>
                <a:gd name="connsiteX14" fmla="*/ 51005 w 150444"/>
                <a:gd name="connsiteY14" fmla="*/ 125219 h 427712"/>
                <a:gd name="connsiteX15" fmla="*/ 49549 w 150444"/>
                <a:gd name="connsiteY15" fmla="*/ 101923 h 427712"/>
                <a:gd name="connsiteX16" fmla="*/ 34079 w 150444"/>
                <a:gd name="connsiteY16" fmla="*/ 85179 h 427712"/>
                <a:gd name="connsiteX17" fmla="*/ 4231 w 150444"/>
                <a:gd name="connsiteY17" fmla="*/ 37677 h 427712"/>
                <a:gd name="connsiteX18" fmla="*/ 44999 w 150444"/>
                <a:gd name="connsiteY18" fmla="*/ 368 h 427712"/>
                <a:gd name="connsiteX19" fmla="*/ 75575 w 150444"/>
                <a:gd name="connsiteY19" fmla="*/ 368 h 427712"/>
                <a:gd name="connsiteX20" fmla="*/ 75575 w 150444"/>
                <a:gd name="connsiteY20" fmla="*/ 368 h 42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444" h="427712">
                  <a:moveTo>
                    <a:pt x="75575" y="368"/>
                  </a:moveTo>
                  <a:cubicBezTo>
                    <a:pt x="84857" y="368"/>
                    <a:pt x="94320" y="4"/>
                    <a:pt x="103602" y="368"/>
                  </a:cubicBezTo>
                  <a:cubicBezTo>
                    <a:pt x="123076" y="1278"/>
                    <a:pt x="137636" y="10196"/>
                    <a:pt x="145098" y="28760"/>
                  </a:cubicBezTo>
                  <a:cubicBezTo>
                    <a:pt x="154380" y="51691"/>
                    <a:pt x="141458" y="77717"/>
                    <a:pt x="117434" y="85179"/>
                  </a:cubicBezTo>
                  <a:cubicBezTo>
                    <a:pt x="106696" y="88455"/>
                    <a:pt x="103966" y="92095"/>
                    <a:pt x="103056" y="103561"/>
                  </a:cubicBezTo>
                  <a:cubicBezTo>
                    <a:pt x="100690" y="135774"/>
                    <a:pt x="107060" y="165986"/>
                    <a:pt x="122530" y="194196"/>
                  </a:cubicBezTo>
                  <a:cubicBezTo>
                    <a:pt x="128354" y="204752"/>
                    <a:pt x="133996" y="215308"/>
                    <a:pt x="139638" y="226045"/>
                  </a:cubicBezTo>
                  <a:cubicBezTo>
                    <a:pt x="153470" y="252799"/>
                    <a:pt x="153834" y="280281"/>
                    <a:pt x="141822" y="307399"/>
                  </a:cubicBezTo>
                  <a:cubicBezTo>
                    <a:pt x="126534" y="341796"/>
                    <a:pt x="110154" y="375830"/>
                    <a:pt x="93956" y="409681"/>
                  </a:cubicBezTo>
                  <a:cubicBezTo>
                    <a:pt x="90499" y="416779"/>
                    <a:pt x="85585" y="422967"/>
                    <a:pt x="77941" y="426243"/>
                  </a:cubicBezTo>
                  <a:cubicBezTo>
                    <a:pt x="70843" y="429155"/>
                    <a:pt x="67567" y="427881"/>
                    <a:pt x="64291" y="421147"/>
                  </a:cubicBezTo>
                  <a:cubicBezTo>
                    <a:pt x="45727" y="382200"/>
                    <a:pt x="27345" y="343070"/>
                    <a:pt x="8599" y="304123"/>
                  </a:cubicBezTo>
                  <a:cubicBezTo>
                    <a:pt x="-2866" y="280463"/>
                    <a:pt x="-2866" y="256803"/>
                    <a:pt x="8599" y="233325"/>
                  </a:cubicBezTo>
                  <a:cubicBezTo>
                    <a:pt x="16971" y="216400"/>
                    <a:pt x="26071" y="199838"/>
                    <a:pt x="34261" y="182730"/>
                  </a:cubicBezTo>
                  <a:cubicBezTo>
                    <a:pt x="42997" y="164530"/>
                    <a:pt x="48639" y="145238"/>
                    <a:pt x="51005" y="125219"/>
                  </a:cubicBezTo>
                  <a:cubicBezTo>
                    <a:pt x="51915" y="117575"/>
                    <a:pt x="51005" y="109567"/>
                    <a:pt x="49549" y="101923"/>
                  </a:cubicBezTo>
                  <a:cubicBezTo>
                    <a:pt x="47911" y="93551"/>
                    <a:pt x="42451" y="87909"/>
                    <a:pt x="34079" y="85179"/>
                  </a:cubicBezTo>
                  <a:cubicBezTo>
                    <a:pt x="13513" y="78263"/>
                    <a:pt x="1683" y="58789"/>
                    <a:pt x="4231" y="37677"/>
                  </a:cubicBezTo>
                  <a:cubicBezTo>
                    <a:pt x="6779" y="18204"/>
                    <a:pt x="24251" y="1642"/>
                    <a:pt x="44999" y="368"/>
                  </a:cubicBezTo>
                  <a:cubicBezTo>
                    <a:pt x="55191" y="-360"/>
                    <a:pt x="65383" y="186"/>
                    <a:pt x="75575" y="368"/>
                  </a:cubicBezTo>
                  <a:cubicBezTo>
                    <a:pt x="75575" y="368"/>
                    <a:pt x="75575" y="368"/>
                    <a:pt x="75575" y="3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523DA08C-E942-4710-867E-FB2112CE2F9F}"/>
                </a:ext>
              </a:extLst>
            </p:cNvPr>
            <p:cNvSpPr/>
            <p:nvPr/>
          </p:nvSpPr>
          <p:spPr>
            <a:xfrm>
              <a:off x="4144618" y="6665749"/>
              <a:ext cx="593149" cy="84324"/>
            </a:xfrm>
            <a:custGeom>
              <a:avLst/>
              <a:gdLst>
                <a:gd name="connsiteX0" fmla="*/ 481403 w 593149"/>
                <a:gd name="connsiteY0" fmla="*/ 84325 h 84324"/>
                <a:gd name="connsiteX1" fmla="*/ 378574 w 593149"/>
                <a:gd name="connsiteY1" fmla="*/ 74497 h 84324"/>
                <a:gd name="connsiteX2" fmla="*/ 229336 w 593149"/>
                <a:gd name="connsiteY2" fmla="*/ 62667 h 84324"/>
                <a:gd name="connsiteX3" fmla="*/ 40604 w 593149"/>
                <a:gd name="connsiteY3" fmla="*/ 56843 h 84324"/>
                <a:gd name="connsiteX4" fmla="*/ 15306 w 593149"/>
                <a:gd name="connsiteY4" fmla="*/ 52839 h 84324"/>
                <a:gd name="connsiteX5" fmla="*/ 2748 w 593149"/>
                <a:gd name="connsiteY5" fmla="*/ 21172 h 84324"/>
                <a:gd name="connsiteX6" fmla="*/ 33142 w 593149"/>
                <a:gd name="connsiteY6" fmla="*/ 606 h 84324"/>
                <a:gd name="connsiteX7" fmla="*/ 72635 w 593149"/>
                <a:gd name="connsiteY7" fmla="*/ 970 h 84324"/>
                <a:gd name="connsiteX8" fmla="*/ 199670 w 593149"/>
                <a:gd name="connsiteY8" fmla="*/ 10980 h 84324"/>
                <a:gd name="connsiteX9" fmla="*/ 415702 w 593149"/>
                <a:gd name="connsiteY9" fmla="*/ 30817 h 84324"/>
                <a:gd name="connsiteX10" fmla="*/ 533272 w 593149"/>
                <a:gd name="connsiteY10" fmla="*/ 42829 h 84324"/>
                <a:gd name="connsiteX11" fmla="*/ 581138 w 593149"/>
                <a:gd name="connsiteY11" fmla="*/ 47925 h 84324"/>
                <a:gd name="connsiteX12" fmla="*/ 585506 w 593149"/>
                <a:gd name="connsiteY12" fmla="*/ 48835 h 84324"/>
                <a:gd name="connsiteX13" fmla="*/ 593150 w 593149"/>
                <a:gd name="connsiteY13" fmla="*/ 55205 h 84324"/>
                <a:gd name="connsiteX14" fmla="*/ 586962 w 593149"/>
                <a:gd name="connsiteY14" fmla="*/ 61029 h 84324"/>
                <a:gd name="connsiteX15" fmla="*/ 494143 w 593149"/>
                <a:gd name="connsiteY15" fmla="*/ 82869 h 84324"/>
                <a:gd name="connsiteX16" fmla="*/ 481585 w 593149"/>
                <a:gd name="connsiteY16" fmla="*/ 82869 h 84324"/>
                <a:gd name="connsiteX17" fmla="*/ 481403 w 593149"/>
                <a:gd name="connsiteY17" fmla="*/ 84325 h 8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3149" h="84324">
                  <a:moveTo>
                    <a:pt x="481403" y="84325"/>
                  </a:moveTo>
                  <a:cubicBezTo>
                    <a:pt x="447187" y="81049"/>
                    <a:pt x="412972" y="77409"/>
                    <a:pt x="378574" y="74497"/>
                  </a:cubicBezTo>
                  <a:cubicBezTo>
                    <a:pt x="328889" y="70129"/>
                    <a:pt x="279203" y="65033"/>
                    <a:pt x="229336" y="62667"/>
                  </a:cubicBezTo>
                  <a:cubicBezTo>
                    <a:pt x="166546" y="59573"/>
                    <a:pt x="103575" y="58845"/>
                    <a:pt x="40604" y="56843"/>
                  </a:cubicBezTo>
                  <a:cubicBezTo>
                    <a:pt x="32050" y="56479"/>
                    <a:pt x="23314" y="55569"/>
                    <a:pt x="15306" y="52839"/>
                  </a:cubicBezTo>
                  <a:cubicBezTo>
                    <a:pt x="1292" y="48107"/>
                    <a:pt x="-3622" y="34639"/>
                    <a:pt x="2748" y="21172"/>
                  </a:cubicBezTo>
                  <a:cubicBezTo>
                    <a:pt x="8936" y="8432"/>
                    <a:pt x="19856" y="1698"/>
                    <a:pt x="33142" y="606"/>
                  </a:cubicBezTo>
                  <a:cubicBezTo>
                    <a:pt x="46246" y="-486"/>
                    <a:pt x="59532" y="60"/>
                    <a:pt x="72635" y="970"/>
                  </a:cubicBezTo>
                  <a:cubicBezTo>
                    <a:pt x="115041" y="4064"/>
                    <a:pt x="157264" y="7340"/>
                    <a:pt x="199670" y="10980"/>
                  </a:cubicBezTo>
                  <a:cubicBezTo>
                    <a:pt x="271741" y="17350"/>
                    <a:pt x="343630" y="24084"/>
                    <a:pt x="415702" y="30817"/>
                  </a:cubicBezTo>
                  <a:cubicBezTo>
                    <a:pt x="455013" y="34457"/>
                    <a:pt x="494143" y="38825"/>
                    <a:pt x="533272" y="42829"/>
                  </a:cubicBezTo>
                  <a:cubicBezTo>
                    <a:pt x="549288" y="44467"/>
                    <a:pt x="565304" y="46287"/>
                    <a:pt x="581138" y="47925"/>
                  </a:cubicBezTo>
                  <a:cubicBezTo>
                    <a:pt x="582594" y="48107"/>
                    <a:pt x="584414" y="48107"/>
                    <a:pt x="585506" y="48835"/>
                  </a:cubicBezTo>
                  <a:cubicBezTo>
                    <a:pt x="588236" y="50655"/>
                    <a:pt x="590602" y="53021"/>
                    <a:pt x="593150" y="55205"/>
                  </a:cubicBezTo>
                  <a:cubicBezTo>
                    <a:pt x="591148" y="57207"/>
                    <a:pt x="589328" y="59755"/>
                    <a:pt x="586962" y="61029"/>
                  </a:cubicBezTo>
                  <a:cubicBezTo>
                    <a:pt x="558024" y="76863"/>
                    <a:pt x="526538" y="81959"/>
                    <a:pt x="494143" y="82869"/>
                  </a:cubicBezTo>
                  <a:cubicBezTo>
                    <a:pt x="489957" y="83051"/>
                    <a:pt x="485771" y="82869"/>
                    <a:pt x="481585" y="82869"/>
                  </a:cubicBezTo>
                  <a:cubicBezTo>
                    <a:pt x="481403" y="83415"/>
                    <a:pt x="481403" y="83779"/>
                    <a:pt x="481403" y="84325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11080CD7-4AB1-4C34-9887-39317124DA98}"/>
                </a:ext>
              </a:extLst>
            </p:cNvPr>
            <p:cNvSpPr/>
            <p:nvPr/>
          </p:nvSpPr>
          <p:spPr>
            <a:xfrm>
              <a:off x="4422461" y="5150858"/>
              <a:ext cx="97818" cy="424494"/>
            </a:xfrm>
            <a:custGeom>
              <a:avLst/>
              <a:gdLst>
                <a:gd name="connsiteX0" fmla="*/ 97819 w 97818"/>
                <a:gd name="connsiteY0" fmla="*/ 422963 h 424494"/>
                <a:gd name="connsiteX1" fmla="*/ 49589 w 97818"/>
                <a:gd name="connsiteY1" fmla="*/ 424419 h 424494"/>
                <a:gd name="connsiteX2" fmla="*/ 15191 w 97818"/>
                <a:gd name="connsiteY2" fmla="*/ 424237 h 424494"/>
                <a:gd name="connsiteX3" fmla="*/ 86 w 97818"/>
                <a:gd name="connsiteY3" fmla="*/ 408039 h 424494"/>
                <a:gd name="connsiteX4" fmla="*/ 14281 w 97818"/>
                <a:gd name="connsiteY4" fmla="*/ 341974 h 424494"/>
                <a:gd name="connsiteX5" fmla="*/ 25747 w 97818"/>
                <a:gd name="connsiteY5" fmla="*/ 281915 h 424494"/>
                <a:gd name="connsiteX6" fmla="*/ 19377 w 97818"/>
                <a:gd name="connsiteY6" fmla="*/ 245515 h 424494"/>
                <a:gd name="connsiteX7" fmla="*/ 20105 w 97818"/>
                <a:gd name="connsiteY7" fmla="*/ 222220 h 424494"/>
                <a:gd name="connsiteX8" fmla="*/ 32117 w 97818"/>
                <a:gd name="connsiteY8" fmla="*/ 199470 h 424494"/>
                <a:gd name="connsiteX9" fmla="*/ 36849 w 97818"/>
                <a:gd name="connsiteY9" fmla="*/ 179086 h 424494"/>
                <a:gd name="connsiteX10" fmla="*/ 36303 w 97818"/>
                <a:gd name="connsiteY10" fmla="*/ 36218 h 424494"/>
                <a:gd name="connsiteX11" fmla="*/ 42127 w 97818"/>
                <a:gd name="connsiteY11" fmla="*/ 9100 h 424494"/>
                <a:gd name="connsiteX12" fmla="*/ 56141 w 97818"/>
                <a:gd name="connsiteY12" fmla="*/ 0 h 424494"/>
                <a:gd name="connsiteX13" fmla="*/ 56869 w 97818"/>
                <a:gd name="connsiteY13" fmla="*/ 5824 h 424494"/>
                <a:gd name="connsiteX14" fmla="*/ 58507 w 97818"/>
                <a:gd name="connsiteY14" fmla="*/ 153788 h 424494"/>
                <a:gd name="connsiteX15" fmla="*/ 60509 w 97818"/>
                <a:gd name="connsiteY15" fmla="*/ 189824 h 424494"/>
                <a:gd name="connsiteX16" fmla="*/ 75069 w 97818"/>
                <a:gd name="connsiteY16" fmla="*/ 216396 h 424494"/>
                <a:gd name="connsiteX17" fmla="*/ 79073 w 97818"/>
                <a:gd name="connsiteY17" fmla="*/ 232775 h 424494"/>
                <a:gd name="connsiteX18" fmla="*/ 70337 w 97818"/>
                <a:gd name="connsiteY18" fmla="*/ 256435 h 424494"/>
                <a:gd name="connsiteX19" fmla="*/ 66879 w 97818"/>
                <a:gd name="connsiteY19" fmla="*/ 298841 h 424494"/>
                <a:gd name="connsiteX20" fmla="*/ 96545 w 97818"/>
                <a:gd name="connsiteY20" fmla="*/ 418049 h 424494"/>
                <a:gd name="connsiteX21" fmla="*/ 97819 w 97818"/>
                <a:gd name="connsiteY21" fmla="*/ 422963 h 42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7818" h="424494">
                  <a:moveTo>
                    <a:pt x="97819" y="422963"/>
                  </a:moveTo>
                  <a:cubicBezTo>
                    <a:pt x="81257" y="423509"/>
                    <a:pt x="65423" y="424055"/>
                    <a:pt x="49589" y="424419"/>
                  </a:cubicBezTo>
                  <a:cubicBezTo>
                    <a:pt x="38123" y="424601"/>
                    <a:pt x="26657" y="424419"/>
                    <a:pt x="15191" y="424237"/>
                  </a:cubicBezTo>
                  <a:cubicBezTo>
                    <a:pt x="3180" y="424055"/>
                    <a:pt x="-642" y="420051"/>
                    <a:pt x="86" y="408039"/>
                  </a:cubicBezTo>
                  <a:cubicBezTo>
                    <a:pt x="1724" y="385290"/>
                    <a:pt x="8275" y="363814"/>
                    <a:pt x="14281" y="341974"/>
                  </a:cubicBezTo>
                  <a:cubicBezTo>
                    <a:pt x="19741" y="322318"/>
                    <a:pt x="25383" y="302481"/>
                    <a:pt x="25747" y="281915"/>
                  </a:cubicBezTo>
                  <a:cubicBezTo>
                    <a:pt x="26111" y="269357"/>
                    <a:pt x="24473" y="256981"/>
                    <a:pt x="19377" y="245515"/>
                  </a:cubicBezTo>
                  <a:cubicBezTo>
                    <a:pt x="15919" y="237507"/>
                    <a:pt x="16283" y="229863"/>
                    <a:pt x="20105" y="222220"/>
                  </a:cubicBezTo>
                  <a:cubicBezTo>
                    <a:pt x="23927" y="214576"/>
                    <a:pt x="29023" y="207296"/>
                    <a:pt x="32117" y="199470"/>
                  </a:cubicBezTo>
                  <a:cubicBezTo>
                    <a:pt x="34665" y="193100"/>
                    <a:pt x="36849" y="186002"/>
                    <a:pt x="36849" y="179086"/>
                  </a:cubicBezTo>
                  <a:cubicBezTo>
                    <a:pt x="37031" y="131403"/>
                    <a:pt x="36667" y="83901"/>
                    <a:pt x="36303" y="36218"/>
                  </a:cubicBezTo>
                  <a:cubicBezTo>
                    <a:pt x="36303" y="26754"/>
                    <a:pt x="37395" y="17472"/>
                    <a:pt x="42127" y="9100"/>
                  </a:cubicBezTo>
                  <a:cubicBezTo>
                    <a:pt x="45039" y="3822"/>
                    <a:pt x="49225" y="364"/>
                    <a:pt x="56141" y="0"/>
                  </a:cubicBezTo>
                  <a:cubicBezTo>
                    <a:pt x="56505" y="2184"/>
                    <a:pt x="56869" y="4004"/>
                    <a:pt x="56869" y="5824"/>
                  </a:cubicBezTo>
                  <a:cubicBezTo>
                    <a:pt x="60327" y="55145"/>
                    <a:pt x="61055" y="104467"/>
                    <a:pt x="58507" y="153788"/>
                  </a:cubicBezTo>
                  <a:cubicBezTo>
                    <a:pt x="57961" y="165800"/>
                    <a:pt x="59053" y="177812"/>
                    <a:pt x="60509" y="189824"/>
                  </a:cubicBezTo>
                  <a:cubicBezTo>
                    <a:pt x="61783" y="200380"/>
                    <a:pt x="66879" y="209298"/>
                    <a:pt x="75069" y="216396"/>
                  </a:cubicBezTo>
                  <a:cubicBezTo>
                    <a:pt x="80165" y="220764"/>
                    <a:pt x="80711" y="226951"/>
                    <a:pt x="79073" y="232775"/>
                  </a:cubicBezTo>
                  <a:cubicBezTo>
                    <a:pt x="76889" y="240783"/>
                    <a:pt x="73977" y="248791"/>
                    <a:pt x="70337" y="256435"/>
                  </a:cubicBezTo>
                  <a:cubicBezTo>
                    <a:pt x="63603" y="270267"/>
                    <a:pt x="63057" y="284281"/>
                    <a:pt x="66879" y="298841"/>
                  </a:cubicBezTo>
                  <a:cubicBezTo>
                    <a:pt x="76889" y="338516"/>
                    <a:pt x="86717" y="378192"/>
                    <a:pt x="96545" y="418049"/>
                  </a:cubicBezTo>
                  <a:cubicBezTo>
                    <a:pt x="97272" y="419323"/>
                    <a:pt x="97272" y="420597"/>
                    <a:pt x="97819" y="42296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64038E4A-4E7D-47DE-B8C8-82D62893B55A}"/>
                </a:ext>
              </a:extLst>
            </p:cNvPr>
            <p:cNvSpPr/>
            <p:nvPr/>
          </p:nvSpPr>
          <p:spPr>
            <a:xfrm>
              <a:off x="3879283" y="6735769"/>
              <a:ext cx="262077" cy="122957"/>
            </a:xfrm>
            <a:custGeom>
              <a:avLst/>
              <a:gdLst>
                <a:gd name="connsiteX0" fmla="*/ 261349 w 262077"/>
                <a:gd name="connsiteY0" fmla="*/ 95476 h 122957"/>
                <a:gd name="connsiteX1" fmla="*/ 213302 w 262077"/>
                <a:gd name="connsiteY1" fmla="*/ 71088 h 122957"/>
                <a:gd name="connsiteX2" fmla="*/ 162160 w 262077"/>
                <a:gd name="connsiteY2" fmla="*/ 45244 h 122957"/>
                <a:gd name="connsiteX3" fmla="*/ 133040 w 262077"/>
                <a:gd name="connsiteY3" fmla="*/ 53252 h 122957"/>
                <a:gd name="connsiteX4" fmla="*/ 96823 w 262077"/>
                <a:gd name="connsiteY4" fmla="*/ 117862 h 122957"/>
                <a:gd name="connsiteX5" fmla="*/ 93911 w 262077"/>
                <a:gd name="connsiteY5" fmla="*/ 122958 h 122957"/>
                <a:gd name="connsiteX6" fmla="*/ 82991 w 262077"/>
                <a:gd name="connsiteY6" fmla="*/ 104758 h 122957"/>
                <a:gd name="connsiteX7" fmla="*/ 61333 w 262077"/>
                <a:gd name="connsiteY7" fmla="*/ 55618 h 122957"/>
                <a:gd name="connsiteX8" fmla="*/ 2548 w 262077"/>
                <a:gd name="connsiteY8" fmla="*/ 6843 h 122957"/>
                <a:gd name="connsiteX9" fmla="*/ 0 w 262077"/>
                <a:gd name="connsiteY9" fmla="*/ 4113 h 122957"/>
                <a:gd name="connsiteX10" fmla="*/ 36764 w 262077"/>
                <a:gd name="connsiteY10" fmla="*/ 473 h 122957"/>
                <a:gd name="connsiteX11" fmla="*/ 183636 w 262077"/>
                <a:gd name="connsiteY11" fmla="*/ 109 h 122957"/>
                <a:gd name="connsiteX12" fmla="*/ 214030 w 262077"/>
                <a:gd name="connsiteY12" fmla="*/ 1565 h 122957"/>
                <a:gd name="connsiteX13" fmla="*/ 234959 w 262077"/>
                <a:gd name="connsiteY13" fmla="*/ 13395 h 122957"/>
                <a:gd name="connsiteX14" fmla="*/ 262077 w 262077"/>
                <a:gd name="connsiteY14" fmla="*/ 88560 h 122957"/>
                <a:gd name="connsiteX15" fmla="*/ 261895 w 262077"/>
                <a:gd name="connsiteY15" fmla="*/ 93110 h 122957"/>
                <a:gd name="connsiteX16" fmla="*/ 261349 w 262077"/>
                <a:gd name="connsiteY16" fmla="*/ 95476 h 12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2077" h="122957">
                  <a:moveTo>
                    <a:pt x="261349" y="95476"/>
                  </a:moveTo>
                  <a:cubicBezTo>
                    <a:pt x="244969" y="87104"/>
                    <a:pt x="229135" y="79096"/>
                    <a:pt x="213302" y="71088"/>
                  </a:cubicBezTo>
                  <a:cubicBezTo>
                    <a:pt x="196194" y="62352"/>
                    <a:pt x="179268" y="53616"/>
                    <a:pt x="162160" y="45244"/>
                  </a:cubicBezTo>
                  <a:cubicBezTo>
                    <a:pt x="148692" y="38692"/>
                    <a:pt x="140684" y="40330"/>
                    <a:pt x="133040" y="53252"/>
                  </a:cubicBezTo>
                  <a:cubicBezTo>
                    <a:pt x="120483" y="74364"/>
                    <a:pt x="108835" y="96204"/>
                    <a:pt x="96823" y="117862"/>
                  </a:cubicBezTo>
                  <a:cubicBezTo>
                    <a:pt x="95913" y="119500"/>
                    <a:pt x="95003" y="121138"/>
                    <a:pt x="93911" y="122958"/>
                  </a:cubicBezTo>
                  <a:cubicBezTo>
                    <a:pt x="87541" y="118043"/>
                    <a:pt x="84993" y="111492"/>
                    <a:pt x="82991" y="104758"/>
                  </a:cubicBezTo>
                  <a:cubicBezTo>
                    <a:pt x="77895" y="87468"/>
                    <a:pt x="71889" y="70542"/>
                    <a:pt x="61333" y="55618"/>
                  </a:cubicBezTo>
                  <a:cubicBezTo>
                    <a:pt x="46227" y="33960"/>
                    <a:pt x="26754" y="17399"/>
                    <a:pt x="2548" y="6843"/>
                  </a:cubicBezTo>
                  <a:cubicBezTo>
                    <a:pt x="1638" y="6479"/>
                    <a:pt x="910" y="6115"/>
                    <a:pt x="0" y="4113"/>
                  </a:cubicBezTo>
                  <a:cubicBezTo>
                    <a:pt x="12194" y="2839"/>
                    <a:pt x="24570" y="473"/>
                    <a:pt x="36764" y="473"/>
                  </a:cubicBezTo>
                  <a:cubicBezTo>
                    <a:pt x="85721" y="-73"/>
                    <a:pt x="134678" y="-73"/>
                    <a:pt x="183636" y="109"/>
                  </a:cubicBezTo>
                  <a:cubicBezTo>
                    <a:pt x="193828" y="109"/>
                    <a:pt x="203838" y="655"/>
                    <a:pt x="214030" y="1565"/>
                  </a:cubicBezTo>
                  <a:cubicBezTo>
                    <a:pt x="222583" y="2293"/>
                    <a:pt x="230409" y="5933"/>
                    <a:pt x="234959" y="13395"/>
                  </a:cubicBezTo>
                  <a:cubicBezTo>
                    <a:pt x="249337" y="36508"/>
                    <a:pt x="260985" y="60532"/>
                    <a:pt x="262077" y="88560"/>
                  </a:cubicBezTo>
                  <a:cubicBezTo>
                    <a:pt x="262077" y="90016"/>
                    <a:pt x="262077" y="91654"/>
                    <a:pt x="261895" y="93110"/>
                  </a:cubicBezTo>
                  <a:cubicBezTo>
                    <a:pt x="261713" y="93474"/>
                    <a:pt x="261531" y="94020"/>
                    <a:pt x="261349" y="95476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226">
            <a:extLst>
              <a:ext uri="{FF2B5EF4-FFF2-40B4-BE49-F238E27FC236}">
                <a16:creationId xmlns:a16="http://schemas.microsoft.com/office/drawing/2014/main" xmlns="" id="{9F3A1826-A9E4-4069-8CCC-B8192F8D43A8}"/>
              </a:ext>
            </a:extLst>
          </p:cNvPr>
          <p:cNvGrpSpPr>
            <a:grpSpLocks noChangeAspect="1"/>
          </p:cNvGrpSpPr>
          <p:nvPr/>
        </p:nvGrpSpPr>
        <p:grpSpPr>
          <a:xfrm>
            <a:off x="8378089" y="2080520"/>
            <a:ext cx="822960" cy="971394"/>
            <a:chOff x="3190967" y="4976140"/>
            <a:chExt cx="1594302" cy="1881859"/>
          </a:xfrm>
          <a:solidFill>
            <a:schemeClr val="accent4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8B9074A1-8A23-4824-B531-A2AEA43D9FF5}"/>
                </a:ext>
              </a:extLst>
            </p:cNvPr>
            <p:cNvSpPr/>
            <p:nvPr/>
          </p:nvSpPr>
          <p:spPr>
            <a:xfrm>
              <a:off x="3412046" y="5909633"/>
              <a:ext cx="1154075" cy="444412"/>
            </a:xfrm>
            <a:custGeom>
              <a:avLst/>
              <a:gdLst>
                <a:gd name="connsiteX0" fmla="*/ 582806 w 1154075"/>
                <a:gd name="connsiteY0" fmla="*/ 444413 h 444412"/>
                <a:gd name="connsiteX1" fmla="*/ 321275 w 1154075"/>
                <a:gd name="connsiteY1" fmla="*/ 437861 h 444412"/>
                <a:gd name="connsiteX2" fmla="*/ 135091 w 1154075"/>
                <a:gd name="connsiteY2" fmla="*/ 427669 h 444412"/>
                <a:gd name="connsiteX3" fmla="*/ 24618 w 1154075"/>
                <a:gd name="connsiteY3" fmla="*/ 418933 h 444412"/>
                <a:gd name="connsiteX4" fmla="*/ 48 w 1154075"/>
                <a:gd name="connsiteY4" fmla="*/ 391816 h 444412"/>
                <a:gd name="connsiteX5" fmla="*/ 15336 w 1154075"/>
                <a:gd name="connsiteY5" fmla="*/ 305003 h 444412"/>
                <a:gd name="connsiteX6" fmla="*/ 131633 w 1154075"/>
                <a:gd name="connsiteY6" fmla="*/ 106625 h 444412"/>
                <a:gd name="connsiteX7" fmla="*/ 266129 w 1154075"/>
                <a:gd name="connsiteY7" fmla="*/ 13260 h 444412"/>
                <a:gd name="connsiteX8" fmla="*/ 331649 w 1154075"/>
                <a:gd name="connsiteY8" fmla="*/ 3068 h 444412"/>
                <a:gd name="connsiteX9" fmla="*/ 374782 w 1154075"/>
                <a:gd name="connsiteY9" fmla="*/ 33098 h 444412"/>
                <a:gd name="connsiteX10" fmla="*/ 546224 w 1154075"/>
                <a:gd name="connsiteY10" fmla="*/ 364334 h 444412"/>
                <a:gd name="connsiteX11" fmla="*/ 573524 w 1154075"/>
                <a:gd name="connsiteY11" fmla="*/ 391998 h 444412"/>
                <a:gd name="connsiteX12" fmla="*/ 596092 w 1154075"/>
                <a:gd name="connsiteY12" fmla="*/ 384172 h 444412"/>
                <a:gd name="connsiteX13" fmla="*/ 773540 w 1154075"/>
                <a:gd name="connsiteY13" fmla="*/ 43835 h 444412"/>
                <a:gd name="connsiteX14" fmla="*/ 801385 w 1154075"/>
                <a:gd name="connsiteY14" fmla="*/ 9438 h 444412"/>
                <a:gd name="connsiteX15" fmla="*/ 852345 w 1154075"/>
                <a:gd name="connsiteY15" fmla="*/ 1612 h 444412"/>
                <a:gd name="connsiteX16" fmla="*/ 914588 w 1154075"/>
                <a:gd name="connsiteY16" fmla="*/ 26182 h 444412"/>
                <a:gd name="connsiteX17" fmla="*/ 1136444 w 1154075"/>
                <a:gd name="connsiteY17" fmla="*/ 298451 h 444412"/>
                <a:gd name="connsiteX18" fmla="*/ 1153915 w 1154075"/>
                <a:gd name="connsiteY18" fmla="*/ 391270 h 444412"/>
                <a:gd name="connsiteX19" fmla="*/ 1130984 w 1154075"/>
                <a:gd name="connsiteY19" fmla="*/ 418751 h 444412"/>
                <a:gd name="connsiteX20" fmla="*/ 1064736 w 1154075"/>
                <a:gd name="connsiteY20" fmla="*/ 424393 h 444412"/>
                <a:gd name="connsiteX21" fmla="*/ 844701 w 1154075"/>
                <a:gd name="connsiteY21" fmla="*/ 437133 h 444412"/>
                <a:gd name="connsiteX22" fmla="*/ 582806 w 1154075"/>
                <a:gd name="connsiteY22" fmla="*/ 444413 h 44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54075" h="444412">
                  <a:moveTo>
                    <a:pt x="582806" y="444413"/>
                  </a:moveTo>
                  <a:cubicBezTo>
                    <a:pt x="491807" y="442229"/>
                    <a:pt x="406450" y="440955"/>
                    <a:pt x="321275" y="437861"/>
                  </a:cubicBezTo>
                  <a:cubicBezTo>
                    <a:pt x="259213" y="435677"/>
                    <a:pt x="197152" y="431491"/>
                    <a:pt x="135091" y="427669"/>
                  </a:cubicBezTo>
                  <a:cubicBezTo>
                    <a:pt x="98327" y="425303"/>
                    <a:pt x="61382" y="422027"/>
                    <a:pt x="24618" y="418933"/>
                  </a:cubicBezTo>
                  <a:cubicBezTo>
                    <a:pt x="6782" y="417477"/>
                    <a:pt x="-680" y="409651"/>
                    <a:pt x="48" y="391816"/>
                  </a:cubicBezTo>
                  <a:cubicBezTo>
                    <a:pt x="1140" y="362150"/>
                    <a:pt x="6964" y="333394"/>
                    <a:pt x="15336" y="305003"/>
                  </a:cubicBezTo>
                  <a:cubicBezTo>
                    <a:pt x="37358" y="229109"/>
                    <a:pt x="76305" y="162862"/>
                    <a:pt x="131633" y="106625"/>
                  </a:cubicBezTo>
                  <a:cubicBezTo>
                    <a:pt x="170580" y="67131"/>
                    <a:pt x="214806" y="34917"/>
                    <a:pt x="266129" y="13260"/>
                  </a:cubicBezTo>
                  <a:cubicBezTo>
                    <a:pt x="286877" y="4524"/>
                    <a:pt x="308899" y="-26"/>
                    <a:pt x="331649" y="3068"/>
                  </a:cubicBezTo>
                  <a:cubicBezTo>
                    <a:pt x="351122" y="5616"/>
                    <a:pt x="365500" y="15080"/>
                    <a:pt x="374782" y="33098"/>
                  </a:cubicBezTo>
                  <a:cubicBezTo>
                    <a:pt x="431748" y="143570"/>
                    <a:pt x="489077" y="253861"/>
                    <a:pt x="546224" y="364334"/>
                  </a:cubicBezTo>
                  <a:cubicBezTo>
                    <a:pt x="552412" y="376346"/>
                    <a:pt x="560966" y="386174"/>
                    <a:pt x="573524" y="391998"/>
                  </a:cubicBezTo>
                  <a:cubicBezTo>
                    <a:pt x="584262" y="396912"/>
                    <a:pt x="590814" y="394546"/>
                    <a:pt x="596092" y="384172"/>
                  </a:cubicBezTo>
                  <a:cubicBezTo>
                    <a:pt x="655241" y="270787"/>
                    <a:pt x="714390" y="157220"/>
                    <a:pt x="773540" y="43835"/>
                  </a:cubicBezTo>
                  <a:cubicBezTo>
                    <a:pt x="780456" y="30550"/>
                    <a:pt x="788463" y="17810"/>
                    <a:pt x="801385" y="9438"/>
                  </a:cubicBezTo>
                  <a:cubicBezTo>
                    <a:pt x="817219" y="-754"/>
                    <a:pt x="834509" y="-1482"/>
                    <a:pt x="852345" y="1612"/>
                  </a:cubicBezTo>
                  <a:cubicBezTo>
                    <a:pt x="874730" y="5616"/>
                    <a:pt x="894932" y="15262"/>
                    <a:pt x="914588" y="26182"/>
                  </a:cubicBezTo>
                  <a:cubicBezTo>
                    <a:pt x="1025061" y="86969"/>
                    <a:pt x="1098224" y="178696"/>
                    <a:pt x="1136444" y="298451"/>
                  </a:cubicBezTo>
                  <a:cubicBezTo>
                    <a:pt x="1146089" y="328662"/>
                    <a:pt x="1151549" y="359602"/>
                    <a:pt x="1153915" y="391270"/>
                  </a:cubicBezTo>
                  <a:cubicBezTo>
                    <a:pt x="1155189" y="408923"/>
                    <a:pt x="1149001" y="416749"/>
                    <a:pt x="1130984" y="418751"/>
                  </a:cubicBezTo>
                  <a:cubicBezTo>
                    <a:pt x="1108962" y="421117"/>
                    <a:pt x="1086758" y="422937"/>
                    <a:pt x="1064736" y="424393"/>
                  </a:cubicBezTo>
                  <a:cubicBezTo>
                    <a:pt x="991391" y="428943"/>
                    <a:pt x="918046" y="434221"/>
                    <a:pt x="844701" y="437133"/>
                  </a:cubicBezTo>
                  <a:cubicBezTo>
                    <a:pt x="755522" y="440591"/>
                    <a:pt x="666343" y="442229"/>
                    <a:pt x="582806" y="44441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xmlns="" id="{298D65DD-51D0-4FD8-BD33-FFD51DB5D1A9}"/>
                </a:ext>
              </a:extLst>
            </p:cNvPr>
            <p:cNvSpPr/>
            <p:nvPr/>
          </p:nvSpPr>
          <p:spPr>
            <a:xfrm>
              <a:off x="3190823" y="6353425"/>
              <a:ext cx="703986" cy="396758"/>
            </a:xfrm>
            <a:custGeom>
              <a:avLst/>
              <a:gdLst>
                <a:gd name="connsiteX0" fmla="*/ 680998 w 703986"/>
                <a:gd name="connsiteY0" fmla="*/ 303284 h 396758"/>
                <a:gd name="connsiteX1" fmla="*/ 679724 w 703986"/>
                <a:gd name="connsiteY1" fmla="*/ 328763 h 396758"/>
                <a:gd name="connsiteX2" fmla="*/ 632222 w 703986"/>
                <a:gd name="connsiteY2" fmla="*/ 367529 h 396758"/>
                <a:gd name="connsiteX3" fmla="*/ 576895 w 703986"/>
                <a:gd name="connsiteY3" fmla="*/ 371351 h 396758"/>
                <a:gd name="connsiteX4" fmla="*/ 417464 w 703986"/>
                <a:gd name="connsiteY4" fmla="*/ 373717 h 396758"/>
                <a:gd name="connsiteX5" fmla="*/ 214173 w 703986"/>
                <a:gd name="connsiteY5" fmla="*/ 393191 h 396758"/>
                <a:gd name="connsiteX6" fmla="*/ 127724 w 703986"/>
                <a:gd name="connsiteY6" fmla="*/ 394283 h 396758"/>
                <a:gd name="connsiteX7" fmla="*/ 17069 w 703986"/>
                <a:gd name="connsiteY7" fmla="*/ 305104 h 396758"/>
                <a:gd name="connsiteX8" fmla="*/ 143 w 703986"/>
                <a:gd name="connsiteY8" fmla="*/ 208463 h 396758"/>
                <a:gd name="connsiteX9" fmla="*/ 14339 w 703986"/>
                <a:gd name="connsiteY9" fmla="*/ 97444 h 396758"/>
                <a:gd name="connsiteX10" fmla="*/ 59293 w 703986"/>
                <a:gd name="connsiteY10" fmla="*/ 26647 h 396758"/>
                <a:gd name="connsiteX11" fmla="*/ 143922 w 703986"/>
                <a:gd name="connsiteY11" fmla="*/ 75 h 396758"/>
                <a:gd name="connsiteX12" fmla="*/ 238924 w 703986"/>
                <a:gd name="connsiteY12" fmla="*/ 5353 h 396758"/>
                <a:gd name="connsiteX13" fmla="*/ 380883 w 703986"/>
                <a:gd name="connsiteY13" fmla="*/ 15181 h 396758"/>
                <a:gd name="connsiteX14" fmla="*/ 618936 w 703986"/>
                <a:gd name="connsiteY14" fmla="*/ 31925 h 396758"/>
                <a:gd name="connsiteX15" fmla="*/ 638410 w 703986"/>
                <a:gd name="connsiteY15" fmla="*/ 33199 h 396758"/>
                <a:gd name="connsiteX16" fmla="*/ 672990 w 703986"/>
                <a:gd name="connsiteY16" fmla="*/ 57768 h 396758"/>
                <a:gd name="connsiteX17" fmla="*/ 693555 w 703986"/>
                <a:gd name="connsiteY17" fmla="*/ 121468 h 396758"/>
                <a:gd name="connsiteX18" fmla="*/ 703201 w 703986"/>
                <a:gd name="connsiteY18" fmla="*/ 231395 h 396758"/>
                <a:gd name="connsiteX19" fmla="*/ 703201 w 703986"/>
                <a:gd name="connsiteY19" fmla="*/ 233032 h 396758"/>
                <a:gd name="connsiteX20" fmla="*/ 668258 w 703986"/>
                <a:gd name="connsiteY20" fmla="*/ 269978 h 396758"/>
                <a:gd name="connsiteX21" fmla="*/ 539221 w 703986"/>
                <a:gd name="connsiteY21" fmla="*/ 282172 h 396758"/>
                <a:gd name="connsiteX22" fmla="*/ 348487 w 703986"/>
                <a:gd name="connsiteY22" fmla="*/ 300190 h 396758"/>
                <a:gd name="connsiteX23" fmla="*/ 183415 w 703986"/>
                <a:gd name="connsiteY23" fmla="*/ 315296 h 396758"/>
                <a:gd name="connsiteX24" fmla="*/ 127542 w 703986"/>
                <a:gd name="connsiteY24" fmla="*/ 308016 h 396758"/>
                <a:gd name="connsiteX25" fmla="*/ 82224 w 703986"/>
                <a:gd name="connsiteY25" fmla="*/ 244680 h 396758"/>
                <a:gd name="connsiteX26" fmla="*/ 84590 w 703986"/>
                <a:gd name="connsiteY26" fmla="*/ 182983 h 396758"/>
                <a:gd name="connsiteX27" fmla="*/ 92780 w 703986"/>
                <a:gd name="connsiteY27" fmla="*/ 140213 h 396758"/>
                <a:gd name="connsiteX28" fmla="*/ 93872 w 703986"/>
                <a:gd name="connsiteY28" fmla="*/ 136574 h 396758"/>
                <a:gd name="connsiteX29" fmla="*/ 114256 w 703986"/>
                <a:gd name="connsiteY29" fmla="*/ 139486 h 396758"/>
                <a:gd name="connsiteX30" fmla="*/ 116804 w 703986"/>
                <a:gd name="connsiteY30" fmla="*/ 144217 h 396758"/>
                <a:gd name="connsiteX31" fmla="*/ 126086 w 703986"/>
                <a:gd name="connsiteY31" fmla="*/ 186077 h 396758"/>
                <a:gd name="connsiteX32" fmla="*/ 136460 w 703986"/>
                <a:gd name="connsiteY32" fmla="*/ 204277 h 396758"/>
                <a:gd name="connsiteX33" fmla="*/ 193425 w 703986"/>
                <a:gd name="connsiteY33" fmla="*/ 207371 h 396758"/>
                <a:gd name="connsiteX34" fmla="*/ 216357 w 703986"/>
                <a:gd name="connsiteY34" fmla="*/ 152043 h 396758"/>
                <a:gd name="connsiteX35" fmla="*/ 192697 w 703986"/>
                <a:gd name="connsiteY35" fmla="*/ 83430 h 396758"/>
                <a:gd name="connsiteX36" fmla="*/ 90778 w 703986"/>
                <a:gd name="connsiteY36" fmla="*/ 75240 h 396758"/>
                <a:gd name="connsiteX37" fmla="*/ 52559 w 703986"/>
                <a:gd name="connsiteY37" fmla="*/ 137484 h 396758"/>
                <a:gd name="connsiteX38" fmla="*/ 49101 w 703986"/>
                <a:gd name="connsiteY38" fmla="*/ 258512 h 396758"/>
                <a:gd name="connsiteX39" fmla="*/ 127360 w 703986"/>
                <a:gd name="connsiteY39" fmla="*/ 344415 h 396758"/>
                <a:gd name="connsiteX40" fmla="*/ 183051 w 703986"/>
                <a:gd name="connsiteY40" fmla="*/ 347327 h 396758"/>
                <a:gd name="connsiteX41" fmla="*/ 266406 w 703986"/>
                <a:gd name="connsiteY41" fmla="*/ 339683 h 396758"/>
                <a:gd name="connsiteX42" fmla="*/ 431478 w 703986"/>
                <a:gd name="connsiteY42" fmla="*/ 324759 h 396758"/>
                <a:gd name="connsiteX43" fmla="*/ 625852 w 703986"/>
                <a:gd name="connsiteY43" fmla="*/ 307288 h 396758"/>
                <a:gd name="connsiteX44" fmla="*/ 670988 w 703986"/>
                <a:gd name="connsiteY44" fmla="*/ 303102 h 396758"/>
                <a:gd name="connsiteX45" fmla="*/ 680998 w 703986"/>
                <a:gd name="connsiteY45" fmla="*/ 303284 h 39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03986" h="396758">
                  <a:moveTo>
                    <a:pt x="680998" y="303284"/>
                  </a:moveTo>
                  <a:cubicBezTo>
                    <a:pt x="683910" y="312202"/>
                    <a:pt x="683000" y="320755"/>
                    <a:pt x="679724" y="328763"/>
                  </a:cubicBezTo>
                  <a:cubicBezTo>
                    <a:pt x="670988" y="350057"/>
                    <a:pt x="653880" y="361887"/>
                    <a:pt x="632222" y="367529"/>
                  </a:cubicBezTo>
                  <a:cubicBezTo>
                    <a:pt x="614022" y="372261"/>
                    <a:pt x="595459" y="371169"/>
                    <a:pt x="576895" y="371351"/>
                  </a:cubicBezTo>
                  <a:cubicBezTo>
                    <a:pt x="523751" y="371897"/>
                    <a:pt x="470608" y="371715"/>
                    <a:pt x="417464" y="373717"/>
                  </a:cubicBezTo>
                  <a:cubicBezTo>
                    <a:pt x="349397" y="376265"/>
                    <a:pt x="281694" y="384455"/>
                    <a:pt x="214173" y="393191"/>
                  </a:cubicBezTo>
                  <a:cubicBezTo>
                    <a:pt x="185417" y="396831"/>
                    <a:pt x="156661" y="398469"/>
                    <a:pt x="127724" y="394283"/>
                  </a:cubicBezTo>
                  <a:cubicBezTo>
                    <a:pt x="73124" y="386457"/>
                    <a:pt x="36907" y="356063"/>
                    <a:pt x="17069" y="305104"/>
                  </a:cubicBezTo>
                  <a:cubicBezTo>
                    <a:pt x="5057" y="273982"/>
                    <a:pt x="871" y="241404"/>
                    <a:pt x="143" y="208463"/>
                  </a:cubicBezTo>
                  <a:cubicBezTo>
                    <a:pt x="-767" y="170789"/>
                    <a:pt x="2509" y="133480"/>
                    <a:pt x="14339" y="97444"/>
                  </a:cubicBezTo>
                  <a:cubicBezTo>
                    <a:pt x="23257" y="70144"/>
                    <a:pt x="36725" y="45393"/>
                    <a:pt x="59293" y="26647"/>
                  </a:cubicBezTo>
                  <a:cubicBezTo>
                    <a:pt x="83862" y="6445"/>
                    <a:pt x="112982" y="-835"/>
                    <a:pt x="143922" y="75"/>
                  </a:cubicBezTo>
                  <a:cubicBezTo>
                    <a:pt x="175589" y="803"/>
                    <a:pt x="207257" y="3351"/>
                    <a:pt x="238924" y="5353"/>
                  </a:cubicBezTo>
                  <a:cubicBezTo>
                    <a:pt x="286244" y="8447"/>
                    <a:pt x="333563" y="11905"/>
                    <a:pt x="380883" y="15181"/>
                  </a:cubicBezTo>
                  <a:cubicBezTo>
                    <a:pt x="460234" y="20823"/>
                    <a:pt x="539585" y="26465"/>
                    <a:pt x="618936" y="31925"/>
                  </a:cubicBezTo>
                  <a:cubicBezTo>
                    <a:pt x="625488" y="32471"/>
                    <a:pt x="631858" y="33017"/>
                    <a:pt x="638410" y="33199"/>
                  </a:cubicBezTo>
                  <a:cubicBezTo>
                    <a:pt x="655336" y="33745"/>
                    <a:pt x="667348" y="41753"/>
                    <a:pt x="672990" y="57768"/>
                  </a:cubicBezTo>
                  <a:cubicBezTo>
                    <a:pt x="680270" y="78880"/>
                    <a:pt x="688095" y="99992"/>
                    <a:pt x="693555" y="121468"/>
                  </a:cubicBezTo>
                  <a:cubicBezTo>
                    <a:pt x="702655" y="157503"/>
                    <a:pt x="705567" y="194267"/>
                    <a:pt x="703201" y="231395"/>
                  </a:cubicBezTo>
                  <a:cubicBezTo>
                    <a:pt x="703201" y="231941"/>
                    <a:pt x="703201" y="232486"/>
                    <a:pt x="703201" y="233032"/>
                  </a:cubicBezTo>
                  <a:cubicBezTo>
                    <a:pt x="701927" y="257602"/>
                    <a:pt x="692645" y="267612"/>
                    <a:pt x="668258" y="269978"/>
                  </a:cubicBezTo>
                  <a:cubicBezTo>
                    <a:pt x="625306" y="274164"/>
                    <a:pt x="582173" y="278168"/>
                    <a:pt x="539221" y="282172"/>
                  </a:cubicBezTo>
                  <a:cubicBezTo>
                    <a:pt x="475704" y="288178"/>
                    <a:pt x="412005" y="294366"/>
                    <a:pt x="348487" y="300190"/>
                  </a:cubicBezTo>
                  <a:cubicBezTo>
                    <a:pt x="293524" y="305286"/>
                    <a:pt x="238378" y="310382"/>
                    <a:pt x="183415" y="315296"/>
                  </a:cubicBezTo>
                  <a:cubicBezTo>
                    <a:pt x="164487" y="316934"/>
                    <a:pt x="145378" y="315660"/>
                    <a:pt x="127542" y="308016"/>
                  </a:cubicBezTo>
                  <a:cubicBezTo>
                    <a:pt x="99696" y="296186"/>
                    <a:pt x="87138" y="273072"/>
                    <a:pt x="82224" y="244680"/>
                  </a:cubicBezTo>
                  <a:cubicBezTo>
                    <a:pt x="78584" y="223933"/>
                    <a:pt x="80950" y="203549"/>
                    <a:pt x="84590" y="182983"/>
                  </a:cubicBezTo>
                  <a:cubicBezTo>
                    <a:pt x="87138" y="168605"/>
                    <a:pt x="90050" y="154409"/>
                    <a:pt x="92780" y="140213"/>
                  </a:cubicBezTo>
                  <a:cubicBezTo>
                    <a:pt x="92962" y="139122"/>
                    <a:pt x="93508" y="138029"/>
                    <a:pt x="93872" y="136574"/>
                  </a:cubicBezTo>
                  <a:cubicBezTo>
                    <a:pt x="100788" y="137484"/>
                    <a:pt x="107522" y="138212"/>
                    <a:pt x="114256" y="139486"/>
                  </a:cubicBezTo>
                  <a:cubicBezTo>
                    <a:pt x="115348" y="139668"/>
                    <a:pt x="116440" y="142397"/>
                    <a:pt x="116804" y="144217"/>
                  </a:cubicBezTo>
                  <a:cubicBezTo>
                    <a:pt x="119898" y="158231"/>
                    <a:pt x="122082" y="172427"/>
                    <a:pt x="126086" y="186077"/>
                  </a:cubicBezTo>
                  <a:cubicBezTo>
                    <a:pt x="127906" y="192629"/>
                    <a:pt x="132092" y="198999"/>
                    <a:pt x="136460" y="204277"/>
                  </a:cubicBezTo>
                  <a:cubicBezTo>
                    <a:pt x="151747" y="223023"/>
                    <a:pt x="176135" y="224297"/>
                    <a:pt x="193425" y="207371"/>
                  </a:cubicBezTo>
                  <a:cubicBezTo>
                    <a:pt x="208895" y="192265"/>
                    <a:pt x="215993" y="173337"/>
                    <a:pt x="216357" y="152043"/>
                  </a:cubicBezTo>
                  <a:cubicBezTo>
                    <a:pt x="216721" y="126564"/>
                    <a:pt x="208895" y="103450"/>
                    <a:pt x="192697" y="83430"/>
                  </a:cubicBezTo>
                  <a:cubicBezTo>
                    <a:pt x="165943" y="50307"/>
                    <a:pt x="122628" y="46849"/>
                    <a:pt x="90778" y="75240"/>
                  </a:cubicBezTo>
                  <a:cubicBezTo>
                    <a:pt x="71850" y="92166"/>
                    <a:pt x="59839" y="113642"/>
                    <a:pt x="52559" y="137484"/>
                  </a:cubicBezTo>
                  <a:cubicBezTo>
                    <a:pt x="40365" y="177341"/>
                    <a:pt x="37271" y="218109"/>
                    <a:pt x="49101" y="258512"/>
                  </a:cubicBezTo>
                  <a:cubicBezTo>
                    <a:pt x="61113" y="299462"/>
                    <a:pt x="85682" y="330037"/>
                    <a:pt x="127360" y="344415"/>
                  </a:cubicBezTo>
                  <a:cubicBezTo>
                    <a:pt x="145560" y="350785"/>
                    <a:pt x="164305" y="348965"/>
                    <a:pt x="183051" y="347327"/>
                  </a:cubicBezTo>
                  <a:cubicBezTo>
                    <a:pt x="210897" y="344961"/>
                    <a:pt x="238743" y="342231"/>
                    <a:pt x="266406" y="339683"/>
                  </a:cubicBezTo>
                  <a:cubicBezTo>
                    <a:pt x="321370" y="334769"/>
                    <a:pt x="376515" y="329673"/>
                    <a:pt x="431478" y="324759"/>
                  </a:cubicBezTo>
                  <a:cubicBezTo>
                    <a:pt x="496270" y="318936"/>
                    <a:pt x="561061" y="313112"/>
                    <a:pt x="625852" y="307288"/>
                  </a:cubicBezTo>
                  <a:cubicBezTo>
                    <a:pt x="640958" y="306014"/>
                    <a:pt x="655882" y="304376"/>
                    <a:pt x="670988" y="303102"/>
                  </a:cubicBezTo>
                  <a:cubicBezTo>
                    <a:pt x="674446" y="303648"/>
                    <a:pt x="677540" y="303466"/>
                    <a:pt x="680998" y="303284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xmlns="" id="{21C376C6-7F57-4929-A243-0AA66A41627D}"/>
                </a:ext>
              </a:extLst>
            </p:cNvPr>
            <p:cNvSpPr/>
            <p:nvPr/>
          </p:nvSpPr>
          <p:spPr>
            <a:xfrm>
              <a:off x="3362591" y="4975968"/>
              <a:ext cx="1254875" cy="280289"/>
            </a:xfrm>
            <a:custGeom>
              <a:avLst/>
              <a:gdLst>
                <a:gd name="connsiteX0" fmla="*/ 1254876 w 1254875"/>
                <a:gd name="connsiteY0" fmla="*/ 125751 h 280289"/>
                <a:gd name="connsiteX1" fmla="*/ 1202096 w 1254875"/>
                <a:gd name="connsiteY1" fmla="*/ 139582 h 280289"/>
                <a:gd name="connsiteX2" fmla="*/ 1042666 w 1254875"/>
                <a:gd name="connsiteY2" fmla="*/ 180714 h 280289"/>
                <a:gd name="connsiteX3" fmla="*/ 831003 w 1254875"/>
                <a:gd name="connsiteY3" fmla="*/ 235313 h 280289"/>
                <a:gd name="connsiteX4" fmla="*/ 691046 w 1254875"/>
                <a:gd name="connsiteY4" fmla="*/ 271531 h 280289"/>
                <a:gd name="connsiteX5" fmla="*/ 560736 w 1254875"/>
                <a:gd name="connsiteY5" fmla="*/ 271713 h 280289"/>
                <a:gd name="connsiteX6" fmla="*/ 236051 w 1254875"/>
                <a:gd name="connsiteY6" fmla="*/ 187266 h 280289"/>
                <a:gd name="connsiteX7" fmla="*/ 31850 w 1254875"/>
                <a:gd name="connsiteY7" fmla="*/ 134122 h 280289"/>
                <a:gd name="connsiteX8" fmla="*/ 12012 w 1254875"/>
                <a:gd name="connsiteY8" fmla="*/ 126842 h 280289"/>
                <a:gd name="connsiteX9" fmla="*/ 0 w 1254875"/>
                <a:gd name="connsiteY9" fmla="*/ 117743 h 280289"/>
                <a:gd name="connsiteX10" fmla="*/ 546 w 1254875"/>
                <a:gd name="connsiteY10" fmla="*/ 116105 h 280289"/>
                <a:gd name="connsiteX11" fmla="*/ 23842 w 1254875"/>
                <a:gd name="connsiteY11" fmla="*/ 111555 h 280289"/>
                <a:gd name="connsiteX12" fmla="*/ 331418 w 1254875"/>
                <a:gd name="connsiteY12" fmla="*/ 53315 h 280289"/>
                <a:gd name="connsiteX13" fmla="*/ 516692 w 1254875"/>
                <a:gd name="connsiteY13" fmla="*/ 17280 h 280289"/>
                <a:gd name="connsiteX14" fmla="*/ 596771 w 1254875"/>
                <a:gd name="connsiteY14" fmla="*/ 1992 h 280289"/>
                <a:gd name="connsiteX15" fmla="*/ 677214 w 1254875"/>
                <a:gd name="connsiteY15" fmla="*/ 6178 h 280289"/>
                <a:gd name="connsiteX16" fmla="*/ 893610 w 1254875"/>
                <a:gd name="connsiteY16" fmla="*/ 47491 h 280289"/>
                <a:gd name="connsiteX17" fmla="*/ 1198639 w 1254875"/>
                <a:gd name="connsiteY17" fmla="*/ 106641 h 280289"/>
                <a:gd name="connsiteX18" fmla="*/ 1234674 w 1254875"/>
                <a:gd name="connsiteY18" fmla="*/ 113739 h 280289"/>
                <a:gd name="connsiteX19" fmla="*/ 1254876 w 1254875"/>
                <a:gd name="connsiteY19" fmla="*/ 125751 h 280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54875" h="280289">
                  <a:moveTo>
                    <a:pt x="1254876" y="125751"/>
                  </a:moveTo>
                  <a:cubicBezTo>
                    <a:pt x="1236676" y="130482"/>
                    <a:pt x="1219386" y="135032"/>
                    <a:pt x="1202096" y="139582"/>
                  </a:cubicBezTo>
                  <a:cubicBezTo>
                    <a:pt x="1148953" y="153232"/>
                    <a:pt x="1095810" y="166882"/>
                    <a:pt x="1042666" y="180714"/>
                  </a:cubicBezTo>
                  <a:cubicBezTo>
                    <a:pt x="972051" y="198914"/>
                    <a:pt x="901618" y="217113"/>
                    <a:pt x="831003" y="235313"/>
                  </a:cubicBezTo>
                  <a:cubicBezTo>
                    <a:pt x="784411" y="247325"/>
                    <a:pt x="737638" y="258791"/>
                    <a:pt x="691046" y="271531"/>
                  </a:cubicBezTo>
                  <a:cubicBezTo>
                    <a:pt x="647549" y="283361"/>
                    <a:pt x="604233" y="282997"/>
                    <a:pt x="560736" y="271713"/>
                  </a:cubicBezTo>
                  <a:cubicBezTo>
                    <a:pt x="452629" y="243321"/>
                    <a:pt x="344158" y="215294"/>
                    <a:pt x="236051" y="187266"/>
                  </a:cubicBezTo>
                  <a:cubicBezTo>
                    <a:pt x="167984" y="169612"/>
                    <a:pt x="99917" y="151958"/>
                    <a:pt x="31850" y="134122"/>
                  </a:cubicBezTo>
                  <a:cubicBezTo>
                    <a:pt x="25116" y="132302"/>
                    <a:pt x="18200" y="129936"/>
                    <a:pt x="12012" y="126842"/>
                  </a:cubicBezTo>
                  <a:cubicBezTo>
                    <a:pt x="7644" y="124659"/>
                    <a:pt x="4004" y="120837"/>
                    <a:pt x="0" y="117743"/>
                  </a:cubicBezTo>
                  <a:cubicBezTo>
                    <a:pt x="182" y="117197"/>
                    <a:pt x="364" y="116651"/>
                    <a:pt x="546" y="116105"/>
                  </a:cubicBezTo>
                  <a:cubicBezTo>
                    <a:pt x="8372" y="114649"/>
                    <a:pt x="16016" y="113011"/>
                    <a:pt x="23842" y="111555"/>
                  </a:cubicBezTo>
                  <a:cubicBezTo>
                    <a:pt x="126307" y="92263"/>
                    <a:pt x="228771" y="72971"/>
                    <a:pt x="331418" y="53315"/>
                  </a:cubicBezTo>
                  <a:cubicBezTo>
                    <a:pt x="393298" y="41485"/>
                    <a:pt x="454995" y="29292"/>
                    <a:pt x="516692" y="17280"/>
                  </a:cubicBezTo>
                  <a:cubicBezTo>
                    <a:pt x="543264" y="12184"/>
                    <a:pt x="569836" y="6360"/>
                    <a:pt x="596771" y="1992"/>
                  </a:cubicBezTo>
                  <a:cubicBezTo>
                    <a:pt x="623707" y="-2376"/>
                    <a:pt x="650643" y="1082"/>
                    <a:pt x="677214" y="6178"/>
                  </a:cubicBezTo>
                  <a:cubicBezTo>
                    <a:pt x="749286" y="19828"/>
                    <a:pt x="821539" y="33660"/>
                    <a:pt x="893610" y="47491"/>
                  </a:cubicBezTo>
                  <a:cubicBezTo>
                    <a:pt x="995165" y="67147"/>
                    <a:pt x="1096902" y="86985"/>
                    <a:pt x="1198639" y="106641"/>
                  </a:cubicBezTo>
                  <a:cubicBezTo>
                    <a:pt x="1210650" y="109007"/>
                    <a:pt x="1222662" y="111191"/>
                    <a:pt x="1234674" y="113739"/>
                  </a:cubicBezTo>
                  <a:cubicBezTo>
                    <a:pt x="1242318" y="115559"/>
                    <a:pt x="1249598" y="118653"/>
                    <a:pt x="1254876" y="125751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xmlns="" id="{B4DC2646-35F3-49EE-AD61-60A71E223108}"/>
                </a:ext>
              </a:extLst>
            </p:cNvPr>
            <p:cNvSpPr/>
            <p:nvPr/>
          </p:nvSpPr>
          <p:spPr>
            <a:xfrm>
              <a:off x="4143362" y="6353641"/>
              <a:ext cx="641285" cy="328370"/>
            </a:xfrm>
            <a:custGeom>
              <a:avLst/>
              <a:gdLst>
                <a:gd name="connsiteX0" fmla="*/ 0 w 641285"/>
                <a:gd name="connsiteY0" fmla="*/ 33347 h 328370"/>
                <a:gd name="connsiteX1" fmla="*/ 64791 w 641285"/>
                <a:gd name="connsiteY1" fmla="*/ 28979 h 328370"/>
                <a:gd name="connsiteX2" fmla="*/ 309215 w 641285"/>
                <a:gd name="connsiteY2" fmla="*/ 12235 h 328370"/>
                <a:gd name="connsiteX3" fmla="*/ 455723 w 641285"/>
                <a:gd name="connsiteY3" fmla="*/ 2407 h 328370"/>
                <a:gd name="connsiteX4" fmla="*/ 508502 w 641285"/>
                <a:gd name="connsiteY4" fmla="*/ 41 h 328370"/>
                <a:gd name="connsiteX5" fmla="*/ 618611 w 641285"/>
                <a:gd name="connsiteY5" fmla="*/ 74661 h 328370"/>
                <a:gd name="connsiteX6" fmla="*/ 640451 w 641285"/>
                <a:gd name="connsiteY6" fmla="*/ 175669 h 328370"/>
                <a:gd name="connsiteX7" fmla="*/ 628985 w 641285"/>
                <a:gd name="connsiteY7" fmla="*/ 299064 h 328370"/>
                <a:gd name="connsiteX8" fmla="*/ 624253 w 641285"/>
                <a:gd name="connsiteY8" fmla="*/ 312532 h 328370"/>
                <a:gd name="connsiteX9" fmla="*/ 599137 w 641285"/>
                <a:gd name="connsiteY9" fmla="*/ 328366 h 328370"/>
                <a:gd name="connsiteX10" fmla="*/ 562556 w 641285"/>
                <a:gd name="connsiteY10" fmla="*/ 326000 h 328370"/>
                <a:gd name="connsiteX11" fmla="*/ 457543 w 641285"/>
                <a:gd name="connsiteY11" fmla="*/ 315990 h 328370"/>
                <a:gd name="connsiteX12" fmla="*/ 226223 w 641285"/>
                <a:gd name="connsiteY12" fmla="*/ 293422 h 328370"/>
                <a:gd name="connsiteX13" fmla="*/ 45135 w 641285"/>
                <a:gd name="connsiteY13" fmla="*/ 275950 h 328370"/>
                <a:gd name="connsiteX14" fmla="*/ 36036 w 641285"/>
                <a:gd name="connsiteY14" fmla="*/ 274312 h 328370"/>
                <a:gd name="connsiteX15" fmla="*/ 23842 w 641285"/>
                <a:gd name="connsiteY15" fmla="*/ 257022 h 328370"/>
                <a:gd name="connsiteX16" fmla="*/ 910 w 641285"/>
                <a:gd name="connsiteY16" fmla="*/ 37533 h 328370"/>
                <a:gd name="connsiteX17" fmla="*/ 0 w 641285"/>
                <a:gd name="connsiteY17" fmla="*/ 33347 h 328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41285" h="328370">
                  <a:moveTo>
                    <a:pt x="0" y="33347"/>
                  </a:moveTo>
                  <a:cubicBezTo>
                    <a:pt x="22022" y="31891"/>
                    <a:pt x="43498" y="30435"/>
                    <a:pt x="64791" y="28979"/>
                  </a:cubicBezTo>
                  <a:cubicBezTo>
                    <a:pt x="146326" y="23337"/>
                    <a:pt x="227680" y="17695"/>
                    <a:pt x="309215" y="12235"/>
                  </a:cubicBezTo>
                  <a:cubicBezTo>
                    <a:pt x="357990" y="8959"/>
                    <a:pt x="406947" y="5501"/>
                    <a:pt x="455723" y="2407"/>
                  </a:cubicBezTo>
                  <a:cubicBezTo>
                    <a:pt x="473195" y="1315"/>
                    <a:pt x="490848" y="405"/>
                    <a:pt x="508502" y="41"/>
                  </a:cubicBezTo>
                  <a:cubicBezTo>
                    <a:pt x="562738" y="-1233"/>
                    <a:pt x="597499" y="26977"/>
                    <a:pt x="618611" y="74661"/>
                  </a:cubicBezTo>
                  <a:cubicBezTo>
                    <a:pt x="632807" y="106874"/>
                    <a:pt x="638267" y="140908"/>
                    <a:pt x="640451" y="175669"/>
                  </a:cubicBezTo>
                  <a:cubicBezTo>
                    <a:pt x="643181" y="217347"/>
                    <a:pt x="639177" y="258479"/>
                    <a:pt x="628985" y="299064"/>
                  </a:cubicBezTo>
                  <a:cubicBezTo>
                    <a:pt x="627893" y="303614"/>
                    <a:pt x="626255" y="308164"/>
                    <a:pt x="624253" y="312532"/>
                  </a:cubicBezTo>
                  <a:cubicBezTo>
                    <a:pt x="619339" y="323088"/>
                    <a:pt x="610603" y="328548"/>
                    <a:pt x="599137" y="328366"/>
                  </a:cubicBezTo>
                  <a:cubicBezTo>
                    <a:pt x="586943" y="328184"/>
                    <a:pt x="574750" y="327092"/>
                    <a:pt x="562556" y="326000"/>
                  </a:cubicBezTo>
                  <a:cubicBezTo>
                    <a:pt x="527430" y="322724"/>
                    <a:pt x="492487" y="319448"/>
                    <a:pt x="457543" y="315990"/>
                  </a:cubicBezTo>
                  <a:cubicBezTo>
                    <a:pt x="380376" y="308528"/>
                    <a:pt x="303391" y="300884"/>
                    <a:pt x="226223" y="293422"/>
                  </a:cubicBezTo>
                  <a:cubicBezTo>
                    <a:pt x="165800" y="287598"/>
                    <a:pt x="105559" y="281774"/>
                    <a:pt x="45135" y="275950"/>
                  </a:cubicBezTo>
                  <a:cubicBezTo>
                    <a:pt x="42042" y="275586"/>
                    <a:pt x="39130" y="275222"/>
                    <a:pt x="36036" y="274312"/>
                  </a:cubicBezTo>
                  <a:cubicBezTo>
                    <a:pt x="26026" y="271582"/>
                    <a:pt x="22932" y="267214"/>
                    <a:pt x="23842" y="257022"/>
                  </a:cubicBezTo>
                  <a:cubicBezTo>
                    <a:pt x="30394" y="182403"/>
                    <a:pt x="22932" y="109240"/>
                    <a:pt x="910" y="37533"/>
                  </a:cubicBezTo>
                  <a:cubicBezTo>
                    <a:pt x="546" y="36259"/>
                    <a:pt x="364" y="35167"/>
                    <a:pt x="0" y="33347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xmlns="" id="{8F932E8A-A09D-4B27-B24B-C139F1FB66C6}"/>
                </a:ext>
              </a:extLst>
            </p:cNvPr>
            <p:cNvSpPr/>
            <p:nvPr/>
          </p:nvSpPr>
          <p:spPr>
            <a:xfrm>
              <a:off x="3677083" y="5409841"/>
              <a:ext cx="622645" cy="405092"/>
            </a:xfrm>
            <a:custGeom>
              <a:avLst/>
              <a:gdLst>
                <a:gd name="connsiteX0" fmla="*/ 609329 w 622645"/>
                <a:gd name="connsiteY0" fmla="*/ 0 h 405092"/>
                <a:gd name="connsiteX1" fmla="*/ 622615 w 622645"/>
                <a:gd name="connsiteY1" fmla="*/ 82263 h 405092"/>
                <a:gd name="connsiteX2" fmla="*/ 535802 w 622645"/>
                <a:gd name="connsiteY2" fmla="*/ 310671 h 405092"/>
                <a:gd name="connsiteX3" fmla="*/ 366544 w 622645"/>
                <a:gd name="connsiteY3" fmla="*/ 399668 h 405092"/>
                <a:gd name="connsiteX4" fmla="*/ 186730 w 622645"/>
                <a:gd name="connsiteY4" fmla="*/ 380012 h 405092"/>
                <a:gd name="connsiteX5" fmla="*/ 46409 w 622645"/>
                <a:gd name="connsiteY5" fmla="*/ 255707 h 405092"/>
                <a:gd name="connsiteX6" fmla="*/ 0 w 622645"/>
                <a:gd name="connsiteY6" fmla="*/ 97551 h 405092"/>
                <a:gd name="connsiteX7" fmla="*/ 6734 w 622645"/>
                <a:gd name="connsiteY7" fmla="*/ 17654 h 405092"/>
                <a:gd name="connsiteX8" fmla="*/ 27482 w 622645"/>
                <a:gd name="connsiteY8" fmla="*/ 9646 h 405092"/>
                <a:gd name="connsiteX9" fmla="*/ 108107 w 622645"/>
                <a:gd name="connsiteY9" fmla="*/ 56783 h 405092"/>
                <a:gd name="connsiteX10" fmla="*/ 355988 w 622645"/>
                <a:gd name="connsiteY10" fmla="*/ 97915 h 405092"/>
                <a:gd name="connsiteX11" fmla="*/ 556550 w 622645"/>
                <a:gd name="connsiteY11" fmla="*/ 35672 h 405092"/>
                <a:gd name="connsiteX12" fmla="*/ 602959 w 622645"/>
                <a:gd name="connsiteY12" fmla="*/ 4914 h 405092"/>
                <a:gd name="connsiteX13" fmla="*/ 609329 w 622645"/>
                <a:gd name="connsiteY13" fmla="*/ 0 h 405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2645" h="405092">
                  <a:moveTo>
                    <a:pt x="609329" y="0"/>
                  </a:moveTo>
                  <a:cubicBezTo>
                    <a:pt x="617883" y="27482"/>
                    <a:pt x="622251" y="54599"/>
                    <a:pt x="622615" y="82263"/>
                  </a:cubicBezTo>
                  <a:cubicBezTo>
                    <a:pt x="623707" y="169804"/>
                    <a:pt x="595861" y="246607"/>
                    <a:pt x="535802" y="310671"/>
                  </a:cubicBezTo>
                  <a:cubicBezTo>
                    <a:pt x="489756" y="359628"/>
                    <a:pt x="432427" y="387838"/>
                    <a:pt x="366544" y="399668"/>
                  </a:cubicBezTo>
                  <a:cubicBezTo>
                    <a:pt x="304665" y="410769"/>
                    <a:pt x="244423" y="405127"/>
                    <a:pt x="186730" y="380012"/>
                  </a:cubicBezTo>
                  <a:cubicBezTo>
                    <a:pt x="126489" y="353986"/>
                    <a:pt x="80443" y="311217"/>
                    <a:pt x="46409" y="255707"/>
                  </a:cubicBezTo>
                  <a:cubicBezTo>
                    <a:pt x="16744" y="207296"/>
                    <a:pt x="0" y="154516"/>
                    <a:pt x="0" y="97551"/>
                  </a:cubicBezTo>
                  <a:cubicBezTo>
                    <a:pt x="0" y="70979"/>
                    <a:pt x="3640" y="44226"/>
                    <a:pt x="6734" y="17654"/>
                  </a:cubicBezTo>
                  <a:cubicBezTo>
                    <a:pt x="8190" y="4550"/>
                    <a:pt x="16562" y="1638"/>
                    <a:pt x="27482" y="9646"/>
                  </a:cubicBezTo>
                  <a:cubicBezTo>
                    <a:pt x="52779" y="28210"/>
                    <a:pt x="79533" y="44044"/>
                    <a:pt x="108107" y="56783"/>
                  </a:cubicBezTo>
                  <a:cubicBezTo>
                    <a:pt x="187094" y="92273"/>
                    <a:pt x="269903" y="105377"/>
                    <a:pt x="355988" y="97915"/>
                  </a:cubicBezTo>
                  <a:cubicBezTo>
                    <a:pt x="427331" y="91727"/>
                    <a:pt x="494488" y="71707"/>
                    <a:pt x="556550" y="35672"/>
                  </a:cubicBezTo>
                  <a:cubicBezTo>
                    <a:pt x="572566" y="26390"/>
                    <a:pt x="587489" y="15288"/>
                    <a:pt x="602959" y="4914"/>
                  </a:cubicBezTo>
                  <a:cubicBezTo>
                    <a:pt x="604779" y="3640"/>
                    <a:pt x="606781" y="2002"/>
                    <a:pt x="609329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xmlns="" id="{0C0DA24B-54BA-443A-8A63-B0D4B5DD4984}"/>
                </a:ext>
              </a:extLst>
            </p:cNvPr>
            <p:cNvSpPr/>
            <p:nvPr/>
          </p:nvSpPr>
          <p:spPr>
            <a:xfrm>
              <a:off x="3662159" y="5201089"/>
              <a:ext cx="650824" cy="284358"/>
            </a:xfrm>
            <a:custGeom>
              <a:avLst/>
              <a:gdLst>
                <a:gd name="connsiteX0" fmla="*/ 0 w 650824"/>
                <a:gd name="connsiteY0" fmla="*/ 0 h 284358"/>
                <a:gd name="connsiteX1" fmla="*/ 41860 w 650824"/>
                <a:gd name="connsiteY1" fmla="*/ 11648 h 284358"/>
                <a:gd name="connsiteX2" fmla="*/ 220400 w 650824"/>
                <a:gd name="connsiteY2" fmla="*/ 61333 h 284358"/>
                <a:gd name="connsiteX3" fmla="*/ 291743 w 650824"/>
                <a:gd name="connsiteY3" fmla="*/ 80625 h 284358"/>
                <a:gd name="connsiteX4" fmla="*/ 379648 w 650824"/>
                <a:gd name="connsiteY4" fmla="*/ 76803 h 284358"/>
                <a:gd name="connsiteX5" fmla="*/ 615517 w 650824"/>
                <a:gd name="connsiteY5" fmla="*/ 13286 h 284358"/>
                <a:gd name="connsiteX6" fmla="*/ 644091 w 650824"/>
                <a:gd name="connsiteY6" fmla="*/ 6734 h 284358"/>
                <a:gd name="connsiteX7" fmla="*/ 650825 w 650824"/>
                <a:gd name="connsiteY7" fmla="*/ 5460 h 284358"/>
                <a:gd name="connsiteX8" fmla="*/ 649915 w 650824"/>
                <a:gd name="connsiteY8" fmla="*/ 25480 h 284358"/>
                <a:gd name="connsiteX9" fmla="*/ 643181 w 650824"/>
                <a:gd name="connsiteY9" fmla="*/ 133769 h 284358"/>
                <a:gd name="connsiteX10" fmla="*/ 605871 w 650824"/>
                <a:gd name="connsiteY10" fmla="*/ 197468 h 284358"/>
                <a:gd name="connsiteX11" fmla="*/ 494852 w 650824"/>
                <a:gd name="connsiteY11" fmla="*/ 255161 h 284358"/>
                <a:gd name="connsiteX12" fmla="*/ 301935 w 650824"/>
                <a:gd name="connsiteY12" fmla="*/ 283735 h 284358"/>
                <a:gd name="connsiteX13" fmla="*/ 59877 w 650824"/>
                <a:gd name="connsiteY13" fmla="*/ 206932 h 284358"/>
                <a:gd name="connsiteX14" fmla="*/ 17472 w 650824"/>
                <a:gd name="connsiteY14" fmla="*/ 156700 h 284358"/>
                <a:gd name="connsiteX15" fmla="*/ 11102 w 650824"/>
                <a:gd name="connsiteY15" fmla="*/ 123577 h 284358"/>
                <a:gd name="connsiteX16" fmla="*/ 182 w 650824"/>
                <a:gd name="connsiteY16" fmla="*/ 7098 h 284358"/>
                <a:gd name="connsiteX17" fmla="*/ 0 w 650824"/>
                <a:gd name="connsiteY17" fmla="*/ 0 h 28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0824" h="284358">
                  <a:moveTo>
                    <a:pt x="0" y="0"/>
                  </a:moveTo>
                  <a:cubicBezTo>
                    <a:pt x="14378" y="4004"/>
                    <a:pt x="28210" y="7644"/>
                    <a:pt x="41860" y="11648"/>
                  </a:cubicBezTo>
                  <a:cubicBezTo>
                    <a:pt x="101373" y="28210"/>
                    <a:pt x="160886" y="44771"/>
                    <a:pt x="220400" y="61333"/>
                  </a:cubicBezTo>
                  <a:cubicBezTo>
                    <a:pt x="244241" y="67885"/>
                    <a:pt x="268083" y="74073"/>
                    <a:pt x="291743" y="80625"/>
                  </a:cubicBezTo>
                  <a:cubicBezTo>
                    <a:pt x="321408" y="88633"/>
                    <a:pt x="350164" y="86085"/>
                    <a:pt x="379648" y="76803"/>
                  </a:cubicBezTo>
                  <a:cubicBezTo>
                    <a:pt x="457361" y="52233"/>
                    <a:pt x="536166" y="31850"/>
                    <a:pt x="615517" y="13286"/>
                  </a:cubicBezTo>
                  <a:cubicBezTo>
                    <a:pt x="624981" y="11102"/>
                    <a:pt x="634445" y="8918"/>
                    <a:pt x="644091" y="6734"/>
                  </a:cubicBezTo>
                  <a:cubicBezTo>
                    <a:pt x="646093" y="6188"/>
                    <a:pt x="648095" y="6006"/>
                    <a:pt x="650825" y="5460"/>
                  </a:cubicBezTo>
                  <a:cubicBezTo>
                    <a:pt x="650461" y="12558"/>
                    <a:pt x="650279" y="19110"/>
                    <a:pt x="649915" y="25480"/>
                  </a:cubicBezTo>
                  <a:cubicBezTo>
                    <a:pt x="647731" y="61515"/>
                    <a:pt x="646093" y="97733"/>
                    <a:pt x="643181" y="133769"/>
                  </a:cubicBezTo>
                  <a:cubicBezTo>
                    <a:pt x="640997" y="160704"/>
                    <a:pt x="627893" y="181816"/>
                    <a:pt x="605871" y="197468"/>
                  </a:cubicBezTo>
                  <a:cubicBezTo>
                    <a:pt x="571474" y="221856"/>
                    <a:pt x="534346" y="240965"/>
                    <a:pt x="494852" y="255161"/>
                  </a:cubicBezTo>
                  <a:cubicBezTo>
                    <a:pt x="432427" y="277365"/>
                    <a:pt x="368182" y="287011"/>
                    <a:pt x="301935" y="283735"/>
                  </a:cubicBezTo>
                  <a:cubicBezTo>
                    <a:pt x="214576" y="279367"/>
                    <a:pt x="133405" y="254979"/>
                    <a:pt x="59877" y="206932"/>
                  </a:cubicBezTo>
                  <a:cubicBezTo>
                    <a:pt x="40768" y="194374"/>
                    <a:pt x="24388" y="179086"/>
                    <a:pt x="17472" y="156700"/>
                  </a:cubicBezTo>
                  <a:cubicBezTo>
                    <a:pt x="14196" y="145962"/>
                    <a:pt x="12376" y="134679"/>
                    <a:pt x="11102" y="123577"/>
                  </a:cubicBezTo>
                  <a:cubicBezTo>
                    <a:pt x="7098" y="84811"/>
                    <a:pt x="3822" y="45863"/>
                    <a:pt x="182" y="7098"/>
                  </a:cubicBezTo>
                  <a:cubicBezTo>
                    <a:pt x="182" y="4732"/>
                    <a:pt x="182" y="2548"/>
                    <a:pt x="0" y="0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xmlns="" id="{B4EDDF76-B814-4BD5-AEFF-7D83298FC63A}"/>
                </a:ext>
              </a:extLst>
            </p:cNvPr>
            <p:cNvSpPr/>
            <p:nvPr/>
          </p:nvSpPr>
          <p:spPr>
            <a:xfrm>
              <a:off x="3881649" y="6385532"/>
              <a:ext cx="265120" cy="327131"/>
            </a:xfrm>
            <a:custGeom>
              <a:avLst/>
              <a:gdLst>
                <a:gd name="connsiteX0" fmla="*/ 5824 w 265120"/>
                <a:gd name="connsiteY0" fmla="*/ 326868 h 327131"/>
                <a:gd name="connsiteX1" fmla="*/ 0 w 265120"/>
                <a:gd name="connsiteY1" fmla="*/ 0 h 327131"/>
                <a:gd name="connsiteX2" fmla="*/ 33306 w 265120"/>
                <a:gd name="connsiteY2" fmla="*/ 0 h 327131"/>
                <a:gd name="connsiteX3" fmla="*/ 209480 w 265120"/>
                <a:gd name="connsiteY3" fmla="*/ 182 h 327131"/>
                <a:gd name="connsiteX4" fmla="*/ 239873 w 265120"/>
                <a:gd name="connsiteY4" fmla="*/ 22022 h 327131"/>
                <a:gd name="connsiteX5" fmla="*/ 258983 w 265120"/>
                <a:gd name="connsiteY5" fmla="*/ 95185 h 327131"/>
                <a:gd name="connsiteX6" fmla="*/ 250429 w 265120"/>
                <a:gd name="connsiteY6" fmla="*/ 282279 h 327131"/>
                <a:gd name="connsiteX7" fmla="*/ 240965 w 265120"/>
                <a:gd name="connsiteY7" fmla="*/ 313037 h 327131"/>
                <a:gd name="connsiteX8" fmla="*/ 220946 w 265120"/>
                <a:gd name="connsiteY8" fmla="*/ 327050 h 327131"/>
                <a:gd name="connsiteX9" fmla="*/ 181270 w 265120"/>
                <a:gd name="connsiteY9" fmla="*/ 327050 h 327131"/>
                <a:gd name="connsiteX10" fmla="*/ 13650 w 265120"/>
                <a:gd name="connsiteY10" fmla="*/ 326686 h 327131"/>
                <a:gd name="connsiteX11" fmla="*/ 5824 w 265120"/>
                <a:gd name="connsiteY11" fmla="*/ 326868 h 32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5120" h="327131">
                  <a:moveTo>
                    <a:pt x="5824" y="326868"/>
                  </a:moveTo>
                  <a:cubicBezTo>
                    <a:pt x="48411" y="217124"/>
                    <a:pt x="46955" y="108835"/>
                    <a:pt x="0" y="0"/>
                  </a:cubicBezTo>
                  <a:cubicBezTo>
                    <a:pt x="11648" y="0"/>
                    <a:pt x="22386" y="0"/>
                    <a:pt x="33306" y="0"/>
                  </a:cubicBezTo>
                  <a:cubicBezTo>
                    <a:pt x="92091" y="0"/>
                    <a:pt x="150694" y="0"/>
                    <a:pt x="209480" y="182"/>
                  </a:cubicBezTo>
                  <a:cubicBezTo>
                    <a:pt x="226223" y="182"/>
                    <a:pt x="233685" y="5642"/>
                    <a:pt x="239873" y="22022"/>
                  </a:cubicBezTo>
                  <a:cubicBezTo>
                    <a:pt x="248791" y="45681"/>
                    <a:pt x="254797" y="70251"/>
                    <a:pt x="258983" y="95185"/>
                  </a:cubicBezTo>
                  <a:cubicBezTo>
                    <a:pt x="269357" y="158156"/>
                    <a:pt x="266627" y="220581"/>
                    <a:pt x="250429" y="282279"/>
                  </a:cubicBezTo>
                  <a:cubicBezTo>
                    <a:pt x="247699" y="292653"/>
                    <a:pt x="244241" y="302845"/>
                    <a:pt x="240965" y="313037"/>
                  </a:cubicBezTo>
                  <a:cubicBezTo>
                    <a:pt x="237871" y="322682"/>
                    <a:pt x="230591" y="327050"/>
                    <a:pt x="220946" y="327050"/>
                  </a:cubicBezTo>
                  <a:cubicBezTo>
                    <a:pt x="207660" y="327232"/>
                    <a:pt x="194556" y="327050"/>
                    <a:pt x="181270" y="327050"/>
                  </a:cubicBezTo>
                  <a:cubicBezTo>
                    <a:pt x="125397" y="326868"/>
                    <a:pt x="69523" y="326868"/>
                    <a:pt x="13650" y="326686"/>
                  </a:cubicBezTo>
                  <a:cubicBezTo>
                    <a:pt x="11284" y="326868"/>
                    <a:pt x="8918" y="326868"/>
                    <a:pt x="5824" y="3268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xmlns="" id="{A7273AD7-041E-4A76-9DAE-15A89CE58864}"/>
                </a:ext>
              </a:extLst>
            </p:cNvPr>
            <p:cNvSpPr/>
            <p:nvPr/>
          </p:nvSpPr>
          <p:spPr>
            <a:xfrm>
              <a:off x="3912543" y="5838078"/>
              <a:ext cx="150444" cy="427712"/>
            </a:xfrm>
            <a:custGeom>
              <a:avLst/>
              <a:gdLst>
                <a:gd name="connsiteX0" fmla="*/ 75575 w 150444"/>
                <a:gd name="connsiteY0" fmla="*/ 368 h 427712"/>
                <a:gd name="connsiteX1" fmla="*/ 103602 w 150444"/>
                <a:gd name="connsiteY1" fmla="*/ 368 h 427712"/>
                <a:gd name="connsiteX2" fmla="*/ 145098 w 150444"/>
                <a:gd name="connsiteY2" fmla="*/ 28760 h 427712"/>
                <a:gd name="connsiteX3" fmla="*/ 117434 w 150444"/>
                <a:gd name="connsiteY3" fmla="*/ 85179 h 427712"/>
                <a:gd name="connsiteX4" fmla="*/ 103056 w 150444"/>
                <a:gd name="connsiteY4" fmla="*/ 103561 h 427712"/>
                <a:gd name="connsiteX5" fmla="*/ 122530 w 150444"/>
                <a:gd name="connsiteY5" fmla="*/ 194196 h 427712"/>
                <a:gd name="connsiteX6" fmla="*/ 139638 w 150444"/>
                <a:gd name="connsiteY6" fmla="*/ 226045 h 427712"/>
                <a:gd name="connsiteX7" fmla="*/ 141822 w 150444"/>
                <a:gd name="connsiteY7" fmla="*/ 307399 h 427712"/>
                <a:gd name="connsiteX8" fmla="*/ 93956 w 150444"/>
                <a:gd name="connsiteY8" fmla="*/ 409681 h 427712"/>
                <a:gd name="connsiteX9" fmla="*/ 77941 w 150444"/>
                <a:gd name="connsiteY9" fmla="*/ 426243 h 427712"/>
                <a:gd name="connsiteX10" fmla="*/ 64291 w 150444"/>
                <a:gd name="connsiteY10" fmla="*/ 421147 h 427712"/>
                <a:gd name="connsiteX11" fmla="*/ 8599 w 150444"/>
                <a:gd name="connsiteY11" fmla="*/ 304123 h 427712"/>
                <a:gd name="connsiteX12" fmla="*/ 8599 w 150444"/>
                <a:gd name="connsiteY12" fmla="*/ 233325 h 427712"/>
                <a:gd name="connsiteX13" fmla="*/ 34261 w 150444"/>
                <a:gd name="connsiteY13" fmla="*/ 182730 h 427712"/>
                <a:gd name="connsiteX14" fmla="*/ 51005 w 150444"/>
                <a:gd name="connsiteY14" fmla="*/ 125219 h 427712"/>
                <a:gd name="connsiteX15" fmla="*/ 49549 w 150444"/>
                <a:gd name="connsiteY15" fmla="*/ 101923 h 427712"/>
                <a:gd name="connsiteX16" fmla="*/ 34079 w 150444"/>
                <a:gd name="connsiteY16" fmla="*/ 85179 h 427712"/>
                <a:gd name="connsiteX17" fmla="*/ 4231 w 150444"/>
                <a:gd name="connsiteY17" fmla="*/ 37677 h 427712"/>
                <a:gd name="connsiteX18" fmla="*/ 44999 w 150444"/>
                <a:gd name="connsiteY18" fmla="*/ 368 h 427712"/>
                <a:gd name="connsiteX19" fmla="*/ 75575 w 150444"/>
                <a:gd name="connsiteY19" fmla="*/ 368 h 427712"/>
                <a:gd name="connsiteX20" fmla="*/ 75575 w 150444"/>
                <a:gd name="connsiteY20" fmla="*/ 368 h 42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0444" h="427712">
                  <a:moveTo>
                    <a:pt x="75575" y="368"/>
                  </a:moveTo>
                  <a:cubicBezTo>
                    <a:pt x="84857" y="368"/>
                    <a:pt x="94320" y="4"/>
                    <a:pt x="103602" y="368"/>
                  </a:cubicBezTo>
                  <a:cubicBezTo>
                    <a:pt x="123076" y="1278"/>
                    <a:pt x="137636" y="10196"/>
                    <a:pt x="145098" y="28760"/>
                  </a:cubicBezTo>
                  <a:cubicBezTo>
                    <a:pt x="154380" y="51691"/>
                    <a:pt x="141458" y="77717"/>
                    <a:pt x="117434" y="85179"/>
                  </a:cubicBezTo>
                  <a:cubicBezTo>
                    <a:pt x="106696" y="88455"/>
                    <a:pt x="103966" y="92095"/>
                    <a:pt x="103056" y="103561"/>
                  </a:cubicBezTo>
                  <a:cubicBezTo>
                    <a:pt x="100690" y="135774"/>
                    <a:pt x="107060" y="165986"/>
                    <a:pt x="122530" y="194196"/>
                  </a:cubicBezTo>
                  <a:cubicBezTo>
                    <a:pt x="128354" y="204752"/>
                    <a:pt x="133996" y="215308"/>
                    <a:pt x="139638" y="226045"/>
                  </a:cubicBezTo>
                  <a:cubicBezTo>
                    <a:pt x="153470" y="252799"/>
                    <a:pt x="153834" y="280281"/>
                    <a:pt x="141822" y="307399"/>
                  </a:cubicBezTo>
                  <a:cubicBezTo>
                    <a:pt x="126534" y="341796"/>
                    <a:pt x="110154" y="375830"/>
                    <a:pt x="93956" y="409681"/>
                  </a:cubicBezTo>
                  <a:cubicBezTo>
                    <a:pt x="90499" y="416779"/>
                    <a:pt x="85585" y="422967"/>
                    <a:pt x="77941" y="426243"/>
                  </a:cubicBezTo>
                  <a:cubicBezTo>
                    <a:pt x="70843" y="429155"/>
                    <a:pt x="67567" y="427881"/>
                    <a:pt x="64291" y="421147"/>
                  </a:cubicBezTo>
                  <a:cubicBezTo>
                    <a:pt x="45727" y="382200"/>
                    <a:pt x="27345" y="343070"/>
                    <a:pt x="8599" y="304123"/>
                  </a:cubicBezTo>
                  <a:cubicBezTo>
                    <a:pt x="-2866" y="280463"/>
                    <a:pt x="-2866" y="256803"/>
                    <a:pt x="8599" y="233325"/>
                  </a:cubicBezTo>
                  <a:cubicBezTo>
                    <a:pt x="16971" y="216400"/>
                    <a:pt x="26071" y="199838"/>
                    <a:pt x="34261" y="182730"/>
                  </a:cubicBezTo>
                  <a:cubicBezTo>
                    <a:pt x="42997" y="164530"/>
                    <a:pt x="48639" y="145238"/>
                    <a:pt x="51005" y="125219"/>
                  </a:cubicBezTo>
                  <a:cubicBezTo>
                    <a:pt x="51915" y="117575"/>
                    <a:pt x="51005" y="109567"/>
                    <a:pt x="49549" y="101923"/>
                  </a:cubicBezTo>
                  <a:cubicBezTo>
                    <a:pt x="47911" y="93551"/>
                    <a:pt x="42451" y="87909"/>
                    <a:pt x="34079" y="85179"/>
                  </a:cubicBezTo>
                  <a:cubicBezTo>
                    <a:pt x="13513" y="78263"/>
                    <a:pt x="1683" y="58789"/>
                    <a:pt x="4231" y="37677"/>
                  </a:cubicBezTo>
                  <a:cubicBezTo>
                    <a:pt x="6779" y="18204"/>
                    <a:pt x="24251" y="1642"/>
                    <a:pt x="44999" y="368"/>
                  </a:cubicBezTo>
                  <a:cubicBezTo>
                    <a:pt x="55191" y="-360"/>
                    <a:pt x="65383" y="186"/>
                    <a:pt x="75575" y="368"/>
                  </a:cubicBezTo>
                  <a:cubicBezTo>
                    <a:pt x="75575" y="368"/>
                    <a:pt x="75575" y="368"/>
                    <a:pt x="75575" y="368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xmlns="" id="{CF09ED60-7F08-401C-9192-D5F8691370BD}"/>
                </a:ext>
              </a:extLst>
            </p:cNvPr>
            <p:cNvSpPr/>
            <p:nvPr/>
          </p:nvSpPr>
          <p:spPr>
            <a:xfrm>
              <a:off x="4144618" y="6665749"/>
              <a:ext cx="593149" cy="84324"/>
            </a:xfrm>
            <a:custGeom>
              <a:avLst/>
              <a:gdLst>
                <a:gd name="connsiteX0" fmla="*/ 481403 w 593149"/>
                <a:gd name="connsiteY0" fmla="*/ 84325 h 84324"/>
                <a:gd name="connsiteX1" fmla="*/ 378574 w 593149"/>
                <a:gd name="connsiteY1" fmla="*/ 74497 h 84324"/>
                <a:gd name="connsiteX2" fmla="*/ 229336 w 593149"/>
                <a:gd name="connsiteY2" fmla="*/ 62667 h 84324"/>
                <a:gd name="connsiteX3" fmla="*/ 40604 w 593149"/>
                <a:gd name="connsiteY3" fmla="*/ 56843 h 84324"/>
                <a:gd name="connsiteX4" fmla="*/ 15306 w 593149"/>
                <a:gd name="connsiteY4" fmla="*/ 52839 h 84324"/>
                <a:gd name="connsiteX5" fmla="*/ 2748 w 593149"/>
                <a:gd name="connsiteY5" fmla="*/ 21172 h 84324"/>
                <a:gd name="connsiteX6" fmla="*/ 33142 w 593149"/>
                <a:gd name="connsiteY6" fmla="*/ 606 h 84324"/>
                <a:gd name="connsiteX7" fmla="*/ 72635 w 593149"/>
                <a:gd name="connsiteY7" fmla="*/ 970 h 84324"/>
                <a:gd name="connsiteX8" fmla="*/ 199670 w 593149"/>
                <a:gd name="connsiteY8" fmla="*/ 10980 h 84324"/>
                <a:gd name="connsiteX9" fmla="*/ 415702 w 593149"/>
                <a:gd name="connsiteY9" fmla="*/ 30817 h 84324"/>
                <a:gd name="connsiteX10" fmla="*/ 533272 w 593149"/>
                <a:gd name="connsiteY10" fmla="*/ 42829 h 84324"/>
                <a:gd name="connsiteX11" fmla="*/ 581138 w 593149"/>
                <a:gd name="connsiteY11" fmla="*/ 47925 h 84324"/>
                <a:gd name="connsiteX12" fmla="*/ 585506 w 593149"/>
                <a:gd name="connsiteY12" fmla="*/ 48835 h 84324"/>
                <a:gd name="connsiteX13" fmla="*/ 593150 w 593149"/>
                <a:gd name="connsiteY13" fmla="*/ 55205 h 84324"/>
                <a:gd name="connsiteX14" fmla="*/ 586962 w 593149"/>
                <a:gd name="connsiteY14" fmla="*/ 61029 h 84324"/>
                <a:gd name="connsiteX15" fmla="*/ 494143 w 593149"/>
                <a:gd name="connsiteY15" fmla="*/ 82869 h 84324"/>
                <a:gd name="connsiteX16" fmla="*/ 481585 w 593149"/>
                <a:gd name="connsiteY16" fmla="*/ 82869 h 84324"/>
                <a:gd name="connsiteX17" fmla="*/ 481403 w 593149"/>
                <a:gd name="connsiteY17" fmla="*/ 84325 h 84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3149" h="84324">
                  <a:moveTo>
                    <a:pt x="481403" y="84325"/>
                  </a:moveTo>
                  <a:cubicBezTo>
                    <a:pt x="447187" y="81049"/>
                    <a:pt x="412972" y="77409"/>
                    <a:pt x="378574" y="74497"/>
                  </a:cubicBezTo>
                  <a:cubicBezTo>
                    <a:pt x="328889" y="70129"/>
                    <a:pt x="279203" y="65033"/>
                    <a:pt x="229336" y="62667"/>
                  </a:cubicBezTo>
                  <a:cubicBezTo>
                    <a:pt x="166546" y="59573"/>
                    <a:pt x="103575" y="58845"/>
                    <a:pt x="40604" y="56843"/>
                  </a:cubicBezTo>
                  <a:cubicBezTo>
                    <a:pt x="32050" y="56479"/>
                    <a:pt x="23314" y="55569"/>
                    <a:pt x="15306" y="52839"/>
                  </a:cubicBezTo>
                  <a:cubicBezTo>
                    <a:pt x="1292" y="48107"/>
                    <a:pt x="-3622" y="34639"/>
                    <a:pt x="2748" y="21172"/>
                  </a:cubicBezTo>
                  <a:cubicBezTo>
                    <a:pt x="8936" y="8432"/>
                    <a:pt x="19856" y="1698"/>
                    <a:pt x="33142" y="606"/>
                  </a:cubicBezTo>
                  <a:cubicBezTo>
                    <a:pt x="46246" y="-486"/>
                    <a:pt x="59532" y="60"/>
                    <a:pt x="72635" y="970"/>
                  </a:cubicBezTo>
                  <a:cubicBezTo>
                    <a:pt x="115041" y="4064"/>
                    <a:pt x="157264" y="7340"/>
                    <a:pt x="199670" y="10980"/>
                  </a:cubicBezTo>
                  <a:cubicBezTo>
                    <a:pt x="271741" y="17350"/>
                    <a:pt x="343630" y="24084"/>
                    <a:pt x="415702" y="30817"/>
                  </a:cubicBezTo>
                  <a:cubicBezTo>
                    <a:pt x="455013" y="34457"/>
                    <a:pt x="494143" y="38825"/>
                    <a:pt x="533272" y="42829"/>
                  </a:cubicBezTo>
                  <a:cubicBezTo>
                    <a:pt x="549288" y="44467"/>
                    <a:pt x="565304" y="46287"/>
                    <a:pt x="581138" y="47925"/>
                  </a:cubicBezTo>
                  <a:cubicBezTo>
                    <a:pt x="582594" y="48107"/>
                    <a:pt x="584414" y="48107"/>
                    <a:pt x="585506" y="48835"/>
                  </a:cubicBezTo>
                  <a:cubicBezTo>
                    <a:pt x="588236" y="50655"/>
                    <a:pt x="590602" y="53021"/>
                    <a:pt x="593150" y="55205"/>
                  </a:cubicBezTo>
                  <a:cubicBezTo>
                    <a:pt x="591148" y="57207"/>
                    <a:pt x="589328" y="59755"/>
                    <a:pt x="586962" y="61029"/>
                  </a:cubicBezTo>
                  <a:cubicBezTo>
                    <a:pt x="558024" y="76863"/>
                    <a:pt x="526538" y="81959"/>
                    <a:pt x="494143" y="82869"/>
                  </a:cubicBezTo>
                  <a:cubicBezTo>
                    <a:pt x="489957" y="83051"/>
                    <a:pt x="485771" y="82869"/>
                    <a:pt x="481585" y="82869"/>
                  </a:cubicBezTo>
                  <a:cubicBezTo>
                    <a:pt x="481403" y="83415"/>
                    <a:pt x="481403" y="83779"/>
                    <a:pt x="481403" y="84325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xmlns="" id="{0E9DDF73-FEAA-4CA8-ADD1-AE713E84B93A}"/>
                </a:ext>
              </a:extLst>
            </p:cNvPr>
            <p:cNvSpPr/>
            <p:nvPr/>
          </p:nvSpPr>
          <p:spPr>
            <a:xfrm>
              <a:off x="4422461" y="5150858"/>
              <a:ext cx="97818" cy="424494"/>
            </a:xfrm>
            <a:custGeom>
              <a:avLst/>
              <a:gdLst>
                <a:gd name="connsiteX0" fmla="*/ 97819 w 97818"/>
                <a:gd name="connsiteY0" fmla="*/ 422963 h 424494"/>
                <a:gd name="connsiteX1" fmla="*/ 49589 w 97818"/>
                <a:gd name="connsiteY1" fmla="*/ 424419 h 424494"/>
                <a:gd name="connsiteX2" fmla="*/ 15191 w 97818"/>
                <a:gd name="connsiteY2" fmla="*/ 424237 h 424494"/>
                <a:gd name="connsiteX3" fmla="*/ 86 w 97818"/>
                <a:gd name="connsiteY3" fmla="*/ 408039 h 424494"/>
                <a:gd name="connsiteX4" fmla="*/ 14281 w 97818"/>
                <a:gd name="connsiteY4" fmla="*/ 341974 h 424494"/>
                <a:gd name="connsiteX5" fmla="*/ 25747 w 97818"/>
                <a:gd name="connsiteY5" fmla="*/ 281915 h 424494"/>
                <a:gd name="connsiteX6" fmla="*/ 19377 w 97818"/>
                <a:gd name="connsiteY6" fmla="*/ 245515 h 424494"/>
                <a:gd name="connsiteX7" fmla="*/ 20105 w 97818"/>
                <a:gd name="connsiteY7" fmla="*/ 222220 h 424494"/>
                <a:gd name="connsiteX8" fmla="*/ 32117 w 97818"/>
                <a:gd name="connsiteY8" fmla="*/ 199470 h 424494"/>
                <a:gd name="connsiteX9" fmla="*/ 36849 w 97818"/>
                <a:gd name="connsiteY9" fmla="*/ 179086 h 424494"/>
                <a:gd name="connsiteX10" fmla="*/ 36303 w 97818"/>
                <a:gd name="connsiteY10" fmla="*/ 36218 h 424494"/>
                <a:gd name="connsiteX11" fmla="*/ 42127 w 97818"/>
                <a:gd name="connsiteY11" fmla="*/ 9100 h 424494"/>
                <a:gd name="connsiteX12" fmla="*/ 56141 w 97818"/>
                <a:gd name="connsiteY12" fmla="*/ 0 h 424494"/>
                <a:gd name="connsiteX13" fmla="*/ 56869 w 97818"/>
                <a:gd name="connsiteY13" fmla="*/ 5824 h 424494"/>
                <a:gd name="connsiteX14" fmla="*/ 58507 w 97818"/>
                <a:gd name="connsiteY14" fmla="*/ 153788 h 424494"/>
                <a:gd name="connsiteX15" fmla="*/ 60509 w 97818"/>
                <a:gd name="connsiteY15" fmla="*/ 189824 h 424494"/>
                <a:gd name="connsiteX16" fmla="*/ 75069 w 97818"/>
                <a:gd name="connsiteY16" fmla="*/ 216396 h 424494"/>
                <a:gd name="connsiteX17" fmla="*/ 79073 w 97818"/>
                <a:gd name="connsiteY17" fmla="*/ 232775 h 424494"/>
                <a:gd name="connsiteX18" fmla="*/ 70337 w 97818"/>
                <a:gd name="connsiteY18" fmla="*/ 256435 h 424494"/>
                <a:gd name="connsiteX19" fmla="*/ 66879 w 97818"/>
                <a:gd name="connsiteY19" fmla="*/ 298841 h 424494"/>
                <a:gd name="connsiteX20" fmla="*/ 96545 w 97818"/>
                <a:gd name="connsiteY20" fmla="*/ 418049 h 424494"/>
                <a:gd name="connsiteX21" fmla="*/ 97819 w 97818"/>
                <a:gd name="connsiteY21" fmla="*/ 422963 h 42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7818" h="424494">
                  <a:moveTo>
                    <a:pt x="97819" y="422963"/>
                  </a:moveTo>
                  <a:cubicBezTo>
                    <a:pt x="81257" y="423509"/>
                    <a:pt x="65423" y="424055"/>
                    <a:pt x="49589" y="424419"/>
                  </a:cubicBezTo>
                  <a:cubicBezTo>
                    <a:pt x="38123" y="424601"/>
                    <a:pt x="26657" y="424419"/>
                    <a:pt x="15191" y="424237"/>
                  </a:cubicBezTo>
                  <a:cubicBezTo>
                    <a:pt x="3180" y="424055"/>
                    <a:pt x="-642" y="420051"/>
                    <a:pt x="86" y="408039"/>
                  </a:cubicBezTo>
                  <a:cubicBezTo>
                    <a:pt x="1724" y="385290"/>
                    <a:pt x="8275" y="363814"/>
                    <a:pt x="14281" y="341974"/>
                  </a:cubicBezTo>
                  <a:cubicBezTo>
                    <a:pt x="19741" y="322318"/>
                    <a:pt x="25383" y="302481"/>
                    <a:pt x="25747" y="281915"/>
                  </a:cubicBezTo>
                  <a:cubicBezTo>
                    <a:pt x="26111" y="269357"/>
                    <a:pt x="24473" y="256981"/>
                    <a:pt x="19377" y="245515"/>
                  </a:cubicBezTo>
                  <a:cubicBezTo>
                    <a:pt x="15919" y="237507"/>
                    <a:pt x="16283" y="229863"/>
                    <a:pt x="20105" y="222220"/>
                  </a:cubicBezTo>
                  <a:cubicBezTo>
                    <a:pt x="23927" y="214576"/>
                    <a:pt x="29023" y="207296"/>
                    <a:pt x="32117" y="199470"/>
                  </a:cubicBezTo>
                  <a:cubicBezTo>
                    <a:pt x="34665" y="193100"/>
                    <a:pt x="36849" y="186002"/>
                    <a:pt x="36849" y="179086"/>
                  </a:cubicBezTo>
                  <a:cubicBezTo>
                    <a:pt x="37031" y="131403"/>
                    <a:pt x="36667" y="83901"/>
                    <a:pt x="36303" y="36218"/>
                  </a:cubicBezTo>
                  <a:cubicBezTo>
                    <a:pt x="36303" y="26754"/>
                    <a:pt x="37395" y="17472"/>
                    <a:pt x="42127" y="9100"/>
                  </a:cubicBezTo>
                  <a:cubicBezTo>
                    <a:pt x="45039" y="3822"/>
                    <a:pt x="49225" y="364"/>
                    <a:pt x="56141" y="0"/>
                  </a:cubicBezTo>
                  <a:cubicBezTo>
                    <a:pt x="56505" y="2184"/>
                    <a:pt x="56869" y="4004"/>
                    <a:pt x="56869" y="5824"/>
                  </a:cubicBezTo>
                  <a:cubicBezTo>
                    <a:pt x="60327" y="55145"/>
                    <a:pt x="61055" y="104467"/>
                    <a:pt x="58507" y="153788"/>
                  </a:cubicBezTo>
                  <a:cubicBezTo>
                    <a:pt x="57961" y="165800"/>
                    <a:pt x="59053" y="177812"/>
                    <a:pt x="60509" y="189824"/>
                  </a:cubicBezTo>
                  <a:cubicBezTo>
                    <a:pt x="61783" y="200380"/>
                    <a:pt x="66879" y="209298"/>
                    <a:pt x="75069" y="216396"/>
                  </a:cubicBezTo>
                  <a:cubicBezTo>
                    <a:pt x="80165" y="220764"/>
                    <a:pt x="80711" y="226951"/>
                    <a:pt x="79073" y="232775"/>
                  </a:cubicBezTo>
                  <a:cubicBezTo>
                    <a:pt x="76889" y="240783"/>
                    <a:pt x="73977" y="248791"/>
                    <a:pt x="70337" y="256435"/>
                  </a:cubicBezTo>
                  <a:cubicBezTo>
                    <a:pt x="63603" y="270267"/>
                    <a:pt x="63057" y="284281"/>
                    <a:pt x="66879" y="298841"/>
                  </a:cubicBezTo>
                  <a:cubicBezTo>
                    <a:pt x="76889" y="338516"/>
                    <a:pt x="86717" y="378192"/>
                    <a:pt x="96545" y="418049"/>
                  </a:cubicBezTo>
                  <a:cubicBezTo>
                    <a:pt x="97272" y="419323"/>
                    <a:pt x="97272" y="420597"/>
                    <a:pt x="97819" y="422963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xmlns="" id="{BEE405E2-BD98-4270-8DAC-7909EA95FB31}"/>
                </a:ext>
              </a:extLst>
            </p:cNvPr>
            <p:cNvSpPr/>
            <p:nvPr/>
          </p:nvSpPr>
          <p:spPr>
            <a:xfrm>
              <a:off x="3879283" y="6735769"/>
              <a:ext cx="262077" cy="122957"/>
            </a:xfrm>
            <a:custGeom>
              <a:avLst/>
              <a:gdLst>
                <a:gd name="connsiteX0" fmla="*/ 261349 w 262077"/>
                <a:gd name="connsiteY0" fmla="*/ 95476 h 122957"/>
                <a:gd name="connsiteX1" fmla="*/ 213302 w 262077"/>
                <a:gd name="connsiteY1" fmla="*/ 71088 h 122957"/>
                <a:gd name="connsiteX2" fmla="*/ 162160 w 262077"/>
                <a:gd name="connsiteY2" fmla="*/ 45244 h 122957"/>
                <a:gd name="connsiteX3" fmla="*/ 133040 w 262077"/>
                <a:gd name="connsiteY3" fmla="*/ 53252 h 122957"/>
                <a:gd name="connsiteX4" fmla="*/ 96823 w 262077"/>
                <a:gd name="connsiteY4" fmla="*/ 117862 h 122957"/>
                <a:gd name="connsiteX5" fmla="*/ 93911 w 262077"/>
                <a:gd name="connsiteY5" fmla="*/ 122958 h 122957"/>
                <a:gd name="connsiteX6" fmla="*/ 82991 w 262077"/>
                <a:gd name="connsiteY6" fmla="*/ 104758 h 122957"/>
                <a:gd name="connsiteX7" fmla="*/ 61333 w 262077"/>
                <a:gd name="connsiteY7" fmla="*/ 55618 h 122957"/>
                <a:gd name="connsiteX8" fmla="*/ 2548 w 262077"/>
                <a:gd name="connsiteY8" fmla="*/ 6843 h 122957"/>
                <a:gd name="connsiteX9" fmla="*/ 0 w 262077"/>
                <a:gd name="connsiteY9" fmla="*/ 4113 h 122957"/>
                <a:gd name="connsiteX10" fmla="*/ 36764 w 262077"/>
                <a:gd name="connsiteY10" fmla="*/ 473 h 122957"/>
                <a:gd name="connsiteX11" fmla="*/ 183636 w 262077"/>
                <a:gd name="connsiteY11" fmla="*/ 109 h 122957"/>
                <a:gd name="connsiteX12" fmla="*/ 214030 w 262077"/>
                <a:gd name="connsiteY12" fmla="*/ 1565 h 122957"/>
                <a:gd name="connsiteX13" fmla="*/ 234959 w 262077"/>
                <a:gd name="connsiteY13" fmla="*/ 13395 h 122957"/>
                <a:gd name="connsiteX14" fmla="*/ 262077 w 262077"/>
                <a:gd name="connsiteY14" fmla="*/ 88560 h 122957"/>
                <a:gd name="connsiteX15" fmla="*/ 261895 w 262077"/>
                <a:gd name="connsiteY15" fmla="*/ 93110 h 122957"/>
                <a:gd name="connsiteX16" fmla="*/ 261349 w 262077"/>
                <a:gd name="connsiteY16" fmla="*/ 95476 h 122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2077" h="122957">
                  <a:moveTo>
                    <a:pt x="261349" y="95476"/>
                  </a:moveTo>
                  <a:cubicBezTo>
                    <a:pt x="244969" y="87104"/>
                    <a:pt x="229135" y="79096"/>
                    <a:pt x="213302" y="71088"/>
                  </a:cubicBezTo>
                  <a:cubicBezTo>
                    <a:pt x="196194" y="62352"/>
                    <a:pt x="179268" y="53616"/>
                    <a:pt x="162160" y="45244"/>
                  </a:cubicBezTo>
                  <a:cubicBezTo>
                    <a:pt x="148692" y="38692"/>
                    <a:pt x="140684" y="40330"/>
                    <a:pt x="133040" y="53252"/>
                  </a:cubicBezTo>
                  <a:cubicBezTo>
                    <a:pt x="120483" y="74364"/>
                    <a:pt x="108835" y="96204"/>
                    <a:pt x="96823" y="117862"/>
                  </a:cubicBezTo>
                  <a:cubicBezTo>
                    <a:pt x="95913" y="119500"/>
                    <a:pt x="95003" y="121138"/>
                    <a:pt x="93911" y="122958"/>
                  </a:cubicBezTo>
                  <a:cubicBezTo>
                    <a:pt x="87541" y="118043"/>
                    <a:pt x="84993" y="111492"/>
                    <a:pt x="82991" y="104758"/>
                  </a:cubicBezTo>
                  <a:cubicBezTo>
                    <a:pt x="77895" y="87468"/>
                    <a:pt x="71889" y="70542"/>
                    <a:pt x="61333" y="55618"/>
                  </a:cubicBezTo>
                  <a:cubicBezTo>
                    <a:pt x="46227" y="33960"/>
                    <a:pt x="26754" y="17399"/>
                    <a:pt x="2548" y="6843"/>
                  </a:cubicBezTo>
                  <a:cubicBezTo>
                    <a:pt x="1638" y="6479"/>
                    <a:pt x="910" y="6115"/>
                    <a:pt x="0" y="4113"/>
                  </a:cubicBezTo>
                  <a:cubicBezTo>
                    <a:pt x="12194" y="2839"/>
                    <a:pt x="24570" y="473"/>
                    <a:pt x="36764" y="473"/>
                  </a:cubicBezTo>
                  <a:cubicBezTo>
                    <a:pt x="85721" y="-73"/>
                    <a:pt x="134678" y="-73"/>
                    <a:pt x="183636" y="109"/>
                  </a:cubicBezTo>
                  <a:cubicBezTo>
                    <a:pt x="193828" y="109"/>
                    <a:pt x="203838" y="655"/>
                    <a:pt x="214030" y="1565"/>
                  </a:cubicBezTo>
                  <a:cubicBezTo>
                    <a:pt x="222583" y="2293"/>
                    <a:pt x="230409" y="5933"/>
                    <a:pt x="234959" y="13395"/>
                  </a:cubicBezTo>
                  <a:cubicBezTo>
                    <a:pt x="249337" y="36508"/>
                    <a:pt x="260985" y="60532"/>
                    <a:pt x="262077" y="88560"/>
                  </a:cubicBezTo>
                  <a:cubicBezTo>
                    <a:pt x="262077" y="90016"/>
                    <a:pt x="262077" y="91654"/>
                    <a:pt x="261895" y="93110"/>
                  </a:cubicBezTo>
                  <a:cubicBezTo>
                    <a:pt x="261713" y="93474"/>
                    <a:pt x="261531" y="94020"/>
                    <a:pt x="261349" y="95476"/>
                  </a:cubicBezTo>
                  <a:close/>
                </a:path>
              </a:pathLst>
            </a:custGeom>
            <a:grpFill/>
            <a:ln w="18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مربع نص 1"/>
          <p:cNvSpPr txBox="1"/>
          <p:nvPr/>
        </p:nvSpPr>
        <p:spPr>
          <a:xfrm>
            <a:off x="276347" y="880768"/>
            <a:ext cx="755270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Factors Affecting SLA</a:t>
            </a:r>
          </a:p>
          <a:p>
            <a:endParaRPr lang="en-US" sz="2400" dirty="0" smtClean="0"/>
          </a:p>
          <a:p>
            <a:r>
              <a:rPr lang="en-US" sz="2400" dirty="0" smtClean="0"/>
              <a:t>• Age</a:t>
            </a:r>
            <a:r>
              <a:rPr lang="en-US" sz="2400" dirty="0"/>
              <a:t>: </a:t>
            </a:r>
            <a:r>
              <a:rPr lang="en-US" sz="2000" dirty="0"/>
              <a:t>Younger learners are often more adept at acquiring pronunciation, but adults may have an advantage in learning grammar.</a:t>
            </a:r>
          </a:p>
          <a:p>
            <a:endParaRPr lang="en-US" sz="2000" dirty="0" smtClean="0"/>
          </a:p>
          <a:p>
            <a:r>
              <a:rPr lang="en-US" sz="2400" dirty="0" smtClean="0"/>
              <a:t>• Motivation</a:t>
            </a:r>
            <a:r>
              <a:rPr lang="en-US" sz="2400" dirty="0"/>
              <a:t>: </a:t>
            </a:r>
            <a:r>
              <a:rPr lang="en-US" sz="2000" dirty="0"/>
              <a:t>A learner’s desire to learn (integrative vs. instrumental motivation) plays a significant role.</a:t>
            </a:r>
          </a:p>
          <a:p>
            <a:endParaRPr lang="en-US" sz="2000" dirty="0" smtClean="0"/>
          </a:p>
          <a:p>
            <a:r>
              <a:rPr lang="en-US" sz="2400" dirty="0" smtClean="0"/>
              <a:t>• Input</a:t>
            </a:r>
            <a:r>
              <a:rPr lang="en-US" sz="2400" dirty="0"/>
              <a:t>: </a:t>
            </a:r>
            <a:r>
              <a:rPr lang="en-US" sz="2000" dirty="0"/>
              <a:t>The amount and quality of language exposure is crucial.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• Learning </a:t>
            </a:r>
            <a:r>
              <a:rPr lang="en-US" sz="2400" dirty="0"/>
              <a:t>Environment: </a:t>
            </a:r>
            <a:r>
              <a:rPr lang="en-US" sz="2000" dirty="0"/>
              <a:t>Formal education vs. immersion in the target language community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389B72-D02B-4DA3-98C0-A6EB067C1E41}"/>
              </a:ext>
            </a:extLst>
          </p:cNvPr>
          <p:cNvSpPr txBox="1"/>
          <p:nvPr/>
        </p:nvSpPr>
        <p:spPr>
          <a:xfrm>
            <a:off x="5712031" y="1609786"/>
            <a:ext cx="5985164" cy="320087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 smtClean="0">
                <a:solidFill>
                  <a:schemeClr val="accent2"/>
                </a:solidFill>
              </a:rPr>
              <a:t>•</a:t>
            </a:r>
            <a:r>
              <a:rPr lang="en-US" altLang="ko-KR" sz="2000" dirty="0" smtClean="0">
                <a:solidFill>
                  <a:schemeClr val="accent2"/>
                </a:solidFill>
              </a:rPr>
              <a:t>The </a:t>
            </a:r>
            <a:r>
              <a:rPr lang="en-US" altLang="ko-KR" sz="2000" dirty="0">
                <a:solidFill>
                  <a:schemeClr val="accent2"/>
                </a:solidFill>
              </a:rPr>
              <a:t>Interaction </a:t>
            </a:r>
            <a:r>
              <a:rPr lang="en-US" altLang="ko-KR" sz="2000" dirty="0" smtClean="0">
                <a:solidFill>
                  <a:schemeClr val="accent2"/>
                </a:solidFill>
              </a:rPr>
              <a:t>Hypothesis:</a:t>
            </a:r>
            <a:endParaRPr lang="en-US" altLang="ko-KR" sz="2000" dirty="0">
              <a:solidFill>
                <a:schemeClr val="accent2"/>
              </a:solidFill>
            </a:endParaRPr>
          </a:p>
          <a:p>
            <a:r>
              <a:rPr lang="en-US" altLang="ko-KR" sz="2000" dirty="0" smtClean="0">
                <a:solidFill>
                  <a:schemeClr val="accent2"/>
                </a:solidFill>
              </a:rPr>
              <a:t> </a:t>
            </a:r>
            <a:r>
              <a:rPr lang="en-US" altLang="ko-KR" sz="2400" dirty="0" smtClean="0">
                <a:solidFill>
                  <a:schemeClr val="accent2"/>
                </a:solidFill>
              </a:rPr>
              <a:t>*</a:t>
            </a:r>
            <a:r>
              <a:rPr lang="en-US" altLang="ko-KR" sz="2000" dirty="0" smtClean="0">
                <a:solidFill>
                  <a:schemeClr val="accent2"/>
                </a:solidFill>
              </a:rPr>
              <a:t>Emphasizes </a:t>
            </a:r>
            <a:r>
              <a:rPr lang="en-US" altLang="ko-KR" sz="2000" dirty="0">
                <a:solidFill>
                  <a:schemeClr val="accent2"/>
                </a:solidFill>
              </a:rPr>
              <a:t>the role of interaction and communicative practice in language acquisition.</a:t>
            </a:r>
          </a:p>
          <a:p>
            <a:endParaRPr lang="en-US" altLang="ko-KR" sz="2000" dirty="0" smtClean="0">
              <a:solidFill>
                <a:schemeClr val="accent2"/>
              </a:solidFill>
            </a:endParaRPr>
          </a:p>
          <a:p>
            <a:r>
              <a:rPr lang="en-US" altLang="ko-KR" sz="2400" dirty="0" smtClean="0">
                <a:solidFill>
                  <a:schemeClr val="accent2"/>
                </a:solidFill>
              </a:rPr>
              <a:t>•</a:t>
            </a:r>
            <a:r>
              <a:rPr lang="en-US" altLang="ko-KR" sz="2000" dirty="0" smtClean="0">
                <a:solidFill>
                  <a:schemeClr val="accent2"/>
                </a:solidFill>
              </a:rPr>
              <a:t> Focus </a:t>
            </a:r>
            <a:r>
              <a:rPr lang="en-US" altLang="ko-KR" sz="2000" dirty="0">
                <a:solidFill>
                  <a:schemeClr val="accent2"/>
                </a:solidFill>
              </a:rPr>
              <a:t>on Form:</a:t>
            </a:r>
          </a:p>
          <a:p>
            <a:endParaRPr lang="en-US" altLang="ko-KR" sz="2000" dirty="0" smtClean="0">
              <a:solidFill>
                <a:schemeClr val="accent2"/>
              </a:solidFill>
            </a:endParaRPr>
          </a:p>
          <a:p>
            <a:r>
              <a:rPr lang="en-US" altLang="ko-KR" sz="2400" dirty="0">
                <a:solidFill>
                  <a:schemeClr val="accent2"/>
                </a:solidFill>
              </a:rPr>
              <a:t>*</a:t>
            </a:r>
            <a:r>
              <a:rPr lang="en-US" altLang="ko-KR" sz="2000" dirty="0" smtClean="0">
                <a:solidFill>
                  <a:schemeClr val="accent2"/>
                </a:solidFill>
              </a:rPr>
              <a:t>George </a:t>
            </a:r>
            <a:r>
              <a:rPr lang="en-US" altLang="ko-KR" sz="2000" dirty="0">
                <a:solidFill>
                  <a:schemeClr val="accent2"/>
                </a:solidFill>
              </a:rPr>
              <a:t>Yule stresses the importance of integrating grammar instruction within communicative contexts, rather than just isolated grammar lessons</a:t>
            </a:r>
            <a:r>
              <a:rPr lang="en-US" altLang="ko-KR" sz="240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3DDE5E6-3EC7-4860-A76F-AE4E1BEB53DB}"/>
              </a:ext>
            </a:extLst>
          </p:cNvPr>
          <p:cNvSpPr txBox="1"/>
          <p:nvPr/>
        </p:nvSpPr>
        <p:spPr>
          <a:xfrm>
            <a:off x="4464572" y="662232"/>
            <a:ext cx="583133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George Yule’s Theories</a:t>
            </a: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0ACD5D7-C160-48FE-8DA8-2F01B8B1E449}"/>
              </a:ext>
            </a:extLst>
          </p:cNvPr>
          <p:cNvSpPr/>
          <p:nvPr/>
        </p:nvSpPr>
        <p:spPr>
          <a:xfrm>
            <a:off x="6115793" y="0"/>
            <a:ext cx="6076208" cy="7012379"/>
          </a:xfrm>
          <a:prstGeom prst="rect">
            <a:avLst/>
          </a:prstGeom>
          <a:solidFill>
            <a:schemeClr val="accent2"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2" name="مربع نص 1"/>
          <p:cNvSpPr txBox="1"/>
          <p:nvPr/>
        </p:nvSpPr>
        <p:spPr>
          <a:xfrm>
            <a:off x="6962773" y="676894"/>
            <a:ext cx="511443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itchFamily="34" charset="0"/>
              </a:rPr>
              <a:t>Implications for Teaching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sz="2400" dirty="0">
                <a:latin typeface="Arial Black" pitchFamily="34" charset="0"/>
              </a:rPr>
              <a:t>*</a:t>
            </a:r>
            <a:r>
              <a:rPr lang="en-US" sz="2000" dirty="0" smtClean="0">
                <a:latin typeface="Arial Black" pitchFamily="34" charset="0"/>
              </a:rPr>
              <a:t>Task-based </a:t>
            </a:r>
            <a:r>
              <a:rPr lang="en-US" sz="2000" dirty="0">
                <a:latin typeface="Arial Black" pitchFamily="34" charset="0"/>
              </a:rPr>
              <a:t>Learning: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Focus </a:t>
            </a:r>
            <a:r>
              <a:rPr lang="en-US" dirty="0">
                <a:latin typeface="Arial Black" pitchFamily="34" charset="0"/>
              </a:rPr>
              <a:t>on meaningful communication and real-world tasks rather than memorizing vocabulary or grammar </a:t>
            </a:r>
            <a:r>
              <a:rPr lang="en-US" dirty="0" smtClean="0">
                <a:latin typeface="Arial Black" pitchFamily="34" charset="0"/>
              </a:rPr>
              <a:t>rules.</a:t>
            </a:r>
          </a:p>
          <a:p>
            <a:endParaRPr lang="en-US" dirty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*</a:t>
            </a:r>
            <a:r>
              <a:rPr lang="en-US" sz="2000" dirty="0" smtClean="0">
                <a:latin typeface="Arial Black" pitchFamily="34" charset="0"/>
              </a:rPr>
              <a:t>Error </a:t>
            </a:r>
            <a:r>
              <a:rPr lang="en-US" sz="2000" dirty="0">
                <a:latin typeface="Arial Black" pitchFamily="34" charset="0"/>
              </a:rPr>
              <a:t>Correction:</a:t>
            </a:r>
          </a:p>
          <a:p>
            <a:r>
              <a:rPr lang="en-US" dirty="0" smtClean="0">
                <a:latin typeface="Arial Black" pitchFamily="34" charset="0"/>
              </a:rPr>
              <a:t>Positive</a:t>
            </a:r>
            <a:r>
              <a:rPr lang="en-US" dirty="0">
                <a:latin typeface="Arial Black" pitchFamily="34" charset="0"/>
              </a:rPr>
              <a:t>, constructive correction that helps learners refine their language use.</a:t>
            </a:r>
          </a:p>
          <a:p>
            <a:endParaRPr lang="en-US" dirty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*</a:t>
            </a:r>
            <a:r>
              <a:rPr lang="en-US" sz="2000" dirty="0" smtClean="0">
                <a:latin typeface="Arial Black" pitchFamily="34" charset="0"/>
              </a:rPr>
              <a:t>Sociocultural </a:t>
            </a:r>
            <a:r>
              <a:rPr lang="en-US" sz="2000" dirty="0">
                <a:latin typeface="Arial Black" pitchFamily="34" charset="0"/>
              </a:rPr>
              <a:t>Context:</a:t>
            </a:r>
          </a:p>
          <a:p>
            <a:r>
              <a:rPr lang="en-US" dirty="0" smtClean="0">
                <a:latin typeface="Arial Black" pitchFamily="34" charset="0"/>
              </a:rPr>
              <a:t>SLA </a:t>
            </a:r>
            <a:r>
              <a:rPr lang="en-US" dirty="0">
                <a:latin typeface="Arial Black" pitchFamily="34" charset="0"/>
              </a:rPr>
              <a:t>is influenced by social, cultural, and emotional factors, so the context in which learning happens matters.</a:t>
            </a: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E26BD3D-C1CD-44A6-B057-5ECFF836B9FE}"/>
              </a:ext>
            </a:extLst>
          </p:cNvPr>
          <p:cNvSpPr txBox="1"/>
          <p:nvPr/>
        </p:nvSpPr>
        <p:spPr>
          <a:xfrm>
            <a:off x="570016" y="154379"/>
            <a:ext cx="798021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Challenges in Second Language Acquisition</a:t>
            </a:r>
          </a:p>
          <a:p>
            <a:endParaRPr lang="en-US" altLang="ko-KR" sz="24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1.Interference 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from the First Language:</a:t>
            </a:r>
          </a:p>
          <a:p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Language 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transfer can cause errors and confusion.</a:t>
            </a:r>
          </a:p>
          <a:p>
            <a:endParaRPr lang="en-US" altLang="ko-KR" sz="2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2.Age-related 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Decline:</a:t>
            </a:r>
          </a:p>
          <a:p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As 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people get older, their ability to learn a second </a:t>
            </a:r>
            <a:endParaRPr lang="en-US" altLang="ko-KR" sz="2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language 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may decrease.</a:t>
            </a:r>
          </a:p>
          <a:p>
            <a:endParaRPr lang="en-US" altLang="ko-KR" sz="20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3.Lack 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of Motivation or Exposure:</a:t>
            </a:r>
          </a:p>
          <a:p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Learners </a:t>
            </a:r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without motivation or exposure to the language may struggle.</a:t>
            </a: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21A32D3-5565-4768-94C1-4CB5E4C535B8}"/>
              </a:ext>
            </a:extLst>
          </p:cNvPr>
          <p:cNvGrpSpPr/>
          <p:nvPr/>
        </p:nvGrpSpPr>
        <p:grpSpPr>
          <a:xfrm>
            <a:off x="497701" y="3672726"/>
            <a:ext cx="5598300" cy="2943255"/>
            <a:chOff x="3039904" y="1822609"/>
            <a:chExt cx="6105525" cy="32099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xmlns="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xmlns="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xmlns="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xmlns="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xmlns="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xmlns="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xmlns="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xmlns="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xmlns="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xmlns="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xmlns="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xmlns="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xmlns="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xmlns="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xmlns="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xmlns="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xmlns="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xmlns="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0" name="مربع نص 39"/>
          <p:cNvSpPr txBox="1"/>
          <p:nvPr/>
        </p:nvSpPr>
        <p:spPr>
          <a:xfrm>
            <a:off x="5486400" y="581891"/>
            <a:ext cx="6705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Conclusion</a:t>
            </a:r>
          </a:p>
          <a:p>
            <a:r>
              <a:rPr lang="en-US" sz="2000" dirty="0" smtClean="0"/>
              <a:t>•Summary</a:t>
            </a:r>
            <a:r>
              <a:rPr lang="en-US" sz="2000" dirty="0"/>
              <a:t>: SLA is a complex, dynamic process influenced by many factors, including age, motivation, exposure, and the type of learning environment.</a:t>
            </a:r>
          </a:p>
          <a:p>
            <a:endParaRPr lang="en-US" sz="2000" dirty="0" smtClean="0"/>
          </a:p>
          <a:p>
            <a:r>
              <a:rPr lang="en-US" sz="2000" dirty="0" smtClean="0"/>
              <a:t>•Yule’s </a:t>
            </a:r>
            <a:r>
              <a:rPr lang="en-US" sz="2000" dirty="0"/>
              <a:t>Contribution: George Yule’s theories provide insight into the interaction between language and the individual, highlighting the importance of input, motivation, and social context.</a:t>
            </a:r>
          </a:p>
          <a:p>
            <a:endParaRPr lang="en-US" sz="2000" dirty="0" smtClean="0"/>
          </a:p>
          <a:p>
            <a:r>
              <a:rPr lang="en-US" sz="2000" dirty="0" smtClean="0"/>
              <a:t>•Final </a:t>
            </a:r>
            <a:r>
              <a:rPr lang="en-US" sz="2000" dirty="0"/>
              <a:t>Thought: Understanding SLA is essential for developing effective language learning strategies, both in educational and real-world contexts.</a:t>
            </a:r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50027" y="1816924"/>
            <a:ext cx="9999022" cy="181588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References</a:t>
            </a:r>
          </a:p>
          <a:p>
            <a:endParaRPr lang="en-US" sz="2800" dirty="0" smtClean="0"/>
          </a:p>
          <a:p>
            <a:r>
              <a:rPr lang="en-US" sz="2800" dirty="0" smtClean="0"/>
              <a:t>•Yule</a:t>
            </a:r>
            <a:r>
              <a:rPr lang="en-US" sz="2800" dirty="0"/>
              <a:t>, G. (2016). The Study of Language (7th ed.). Cambridge University Press.</a:t>
            </a:r>
          </a:p>
        </p:txBody>
      </p:sp>
    </p:spTree>
    <p:extLst>
      <p:ext uri="{BB962C8B-B14F-4D97-AF65-F5344CB8AC3E}">
        <p14:creationId xmlns:p14="http://schemas.microsoft.com/office/powerpoint/2010/main" val="156673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Pentagon 6">
            <a:extLst>
              <a:ext uri="{FF2B5EF4-FFF2-40B4-BE49-F238E27FC236}">
                <a16:creationId xmlns:a16="http://schemas.microsoft.com/office/drawing/2014/main" xmlns="" id="{63E3558C-1903-4C04-A9D0-D8AE76192BB2}"/>
              </a:ext>
            </a:extLst>
          </p:cNvPr>
          <p:cNvSpPr/>
          <p:nvPr/>
        </p:nvSpPr>
        <p:spPr>
          <a:xfrm flipH="1">
            <a:off x="6400800" y="0"/>
            <a:ext cx="5791200" cy="6857999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xmlns="" id="{E02002EE-7BBA-4DC6-9698-2CF0888F8C63}"/>
              </a:ext>
            </a:extLst>
          </p:cNvPr>
          <p:cNvSpPr/>
          <p:nvPr/>
        </p:nvSpPr>
        <p:spPr>
          <a:xfrm flipH="1">
            <a:off x="6400800" y="2529841"/>
            <a:ext cx="5791200" cy="1798318"/>
          </a:xfrm>
          <a:prstGeom prst="homePlate">
            <a:avLst>
              <a:gd name="adj" fmla="val 2682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CAC2569-0596-4719-9259-37417370FD3A}"/>
              </a:ext>
            </a:extLst>
          </p:cNvPr>
          <p:cNvSpPr txBox="1"/>
          <p:nvPr/>
        </p:nvSpPr>
        <p:spPr>
          <a:xfrm>
            <a:off x="7239358" y="2755226"/>
            <a:ext cx="474363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3206</TotalTime>
  <Words>652</Words>
  <Application>Microsoft Office PowerPoint</Application>
  <PresentationFormat>مخصص</PresentationFormat>
  <Paragraphs>97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Cover and End Slide Master</vt:lpstr>
      <vt:lpstr>Contents Slide Master</vt:lpstr>
      <vt:lpstr>Section Break Slide Master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almarsa</cp:lastModifiedBy>
  <cp:revision>90</cp:revision>
  <dcterms:created xsi:type="dcterms:W3CDTF">2020-01-20T05:08:25Z</dcterms:created>
  <dcterms:modified xsi:type="dcterms:W3CDTF">2025-02-05T09:23:56Z</dcterms:modified>
</cp:coreProperties>
</file>