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7" r:id="rId6"/>
    <p:sldId id="266" r:id="rId7"/>
    <p:sldId id="268" r:id="rId8"/>
    <p:sldId id="269" r:id="rId9"/>
    <p:sldId id="271" r:id="rId10"/>
    <p:sldId id="273" r:id="rId11"/>
    <p:sldId id="274" r:id="rId12"/>
    <p:sldId id="275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576907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a Language Teaching Method?</a:t>
            </a:r>
            <a:br>
              <a:rPr lang="en-US" sz="32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200" b="1" dirty="0"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languages are learned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students should learn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teachers should teach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classroom activities should be used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roles teachers and students should have</a:t>
            </a:r>
          </a:p>
          <a:p>
            <a:r>
              <a:rPr lang="en-US" sz="32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learning should be evaluated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46219"/>
            <a:ext cx="9980682" cy="1096962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a Language Teaching Method</a:t>
            </a:r>
            <a:r>
              <a:rPr lang="en-US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Study Different Methods?</a:t>
            </a:r>
            <a:br>
              <a:rPr 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873" y="1600200"/>
            <a:ext cx="11317573" cy="5257800"/>
          </a:xfrm>
        </p:spPr>
        <p:txBody>
          <a:bodyPr>
            <a:no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different approaches to language teaching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Recognize the strengths and limitations of teaching techniques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Make informed classroom decisions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Adapt techniques to different learners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Reflect on their own teaching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Understand where current teaching practices come from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3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The Importance of </a:t>
            </a:r>
            <a:r>
              <a:rPr lang="en-US" sz="4000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endParaRPr lang="en-US" sz="4000" i="1" u="sng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q"/>
            </a:pPr>
            <a:r>
              <a:rPr 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explain ideas about: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learning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teacher's role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student's role</a:t>
            </a:r>
          </a:p>
          <a:p>
            <a:pPr algn="ctr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Classroom interaction</a:t>
            </a:r>
          </a:p>
          <a:p>
            <a:pPr marL="0" indent="0" algn="ctr">
              <a:buNone/>
            </a:pPr>
            <a: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16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900" y="119920"/>
            <a:ext cx="9980682" cy="105324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and Student </a:t>
            </a:r>
            <a:r>
              <a:rPr lang="en-US" sz="4000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Roles</a:t>
            </a:r>
            <a:endParaRPr lang="en-US" sz="4000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793" y="1600200"/>
            <a:ext cx="10772307" cy="4572000"/>
          </a:xfrm>
        </p:spPr>
        <p:txBody>
          <a:bodyPr>
            <a:noAutofit/>
          </a:bodyPr>
          <a:lstStyle/>
          <a:p>
            <a:r>
              <a:rPr lang="en-US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eacher</a:t>
            </a:r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-centered approaches may involve: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explanation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 modeling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Controlled practice</a:t>
            </a:r>
          </a:p>
          <a:p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Learner-centered approaches may involve:</a:t>
            </a:r>
            <a:endParaRPr lang="en-US" sz="24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Student interaction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Problem-solving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Independent learning</a:t>
            </a:r>
          </a:p>
        </p:txBody>
      </p:sp>
    </p:spTree>
    <p:extLst>
      <p:ext uri="{BB962C8B-B14F-4D97-AF65-F5344CB8AC3E}">
        <p14:creationId xmlns:p14="http://schemas.microsoft.com/office/powerpoint/2010/main" val="331712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Language Learning and </a:t>
            </a:r>
            <a:r>
              <a:rPr lang="en-US" b="1" dirty="0" smtClean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Teaching</a:t>
            </a:r>
            <a:endParaRPr lang="en-US" dirty="0">
              <a:solidFill>
                <a:srgbClr val="FF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Habit formation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Grammar and structures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Meaning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Physical action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Discovery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Emotional factors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interaction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Tasks and problem-solving</a:t>
            </a:r>
          </a:p>
          <a:p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06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Observing a Language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teacher doing?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students doing?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language is being used?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are errors treated?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 students interact?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materials are being used?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purpose of each activity?</a:t>
            </a:r>
          </a:p>
          <a:p>
            <a:r>
              <a:rPr lang="en-US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principles appear to guide the lesson?</a:t>
            </a:r>
          </a:p>
        </p:txBody>
      </p:sp>
    </p:spTree>
    <p:extLst>
      <p:ext uri="{BB962C8B-B14F-4D97-AF65-F5344CB8AC3E}">
        <p14:creationId xmlns:p14="http://schemas.microsoft.com/office/powerpoint/2010/main" val="727265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66"/>
                </a:solidFill>
              </a:rPr>
              <a:t>Reflecting on </a:t>
            </a:r>
            <a:r>
              <a:rPr lang="en-US" b="1" dirty="0" smtClean="0">
                <a:solidFill>
                  <a:srgbClr val="FF0066"/>
                </a:solidFill>
              </a:rPr>
              <a:t>Teaching</a:t>
            </a:r>
            <a:endParaRPr lang="en-US" dirty="0">
              <a:solidFill>
                <a:srgbClr val="FF0066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9980682" cy="4571999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did I choose this activity?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 the activity achieve its goal?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did students respond?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Were students actively involved?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difficulties occurred?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could I change next time?</a:t>
            </a:r>
          </a:p>
          <a:p>
            <a:r>
              <a:rPr lang="en-U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principles influenced my teaching?</a:t>
            </a:r>
          </a:p>
        </p:txBody>
      </p:sp>
    </p:spTree>
    <p:extLst>
      <p:ext uri="{BB962C8B-B14F-4D97-AF65-F5344CB8AC3E}">
        <p14:creationId xmlns:p14="http://schemas.microsoft.com/office/powerpoint/2010/main" val="4547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959370"/>
            <a:ext cx="9982200" cy="52128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Why is it important for a language teacher to understand the principles behind a teaching </a:t>
            </a:r>
            <a:r>
              <a:rPr lang="en-US" sz="6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technique?</a:t>
            </a:r>
            <a:endParaRPr lang="en-US" sz="6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54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131</TotalTime>
  <Words>300</Words>
  <Application>Microsoft Office PowerPoint</Application>
  <PresentationFormat>Widescreen</PresentationFormat>
  <Paragraphs>66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Euphemia</vt:lpstr>
      <vt:lpstr>Plantagenet Cherokee</vt:lpstr>
      <vt:lpstr>Times New Roman</vt:lpstr>
      <vt:lpstr>Wingdings</vt:lpstr>
      <vt:lpstr>Academic Literature 16x9</vt:lpstr>
      <vt:lpstr>What Is a Language Teaching Method? </vt:lpstr>
      <vt:lpstr>What Is a Language Teaching Method?</vt:lpstr>
      <vt:lpstr>Why Study Different Methods? </vt:lpstr>
      <vt:lpstr> The Importance of Principles</vt:lpstr>
      <vt:lpstr>Teacher and Student Roles</vt:lpstr>
      <vt:lpstr>Language Learning and Teaching</vt:lpstr>
      <vt:lpstr>Observing a Language Class</vt:lpstr>
      <vt:lpstr>Reflecting on Teaching</vt:lpstr>
      <vt:lpstr>PowerPoint Presentation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22</cp:revision>
  <dcterms:created xsi:type="dcterms:W3CDTF">2026-09-23T18:38:11Z</dcterms:created>
  <dcterms:modified xsi:type="dcterms:W3CDTF">2026-09-26T12:09:04Z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