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 showGuides="1">
      <p:cViewPr varScale="1">
        <p:scale>
          <a:sx n="75" d="100"/>
          <a:sy n="75" d="100"/>
        </p:scale>
        <p:origin x="-115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ar-IQ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p>
            <a:pPr lvl="0" eaLnBrk="1" hangingPunct="1">
              <a:buNone/>
            </a:pPr>
            <a:fld id="{BB962C8B-B14F-4D97-AF65-F5344CB8AC3E}" type="datetimeFigureOut">
              <a:rPr lang="ar-IQ" altLang="x-none" sz="1200" dirty="0"/>
            </a:fld>
            <a:endParaRPr lang="ar-IQ" altLang="x-none" sz="1200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ar-IQ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p>
            <a:pPr lvl="0"/>
            <a:r>
              <a:rPr lang="ar-SA" altLang="ar-IQ" dirty="0"/>
              <a:t>انقر لتحرير أنماط النص الرئيسي</a:t>
            </a:r>
            <a:endParaRPr lang="ar-SA" altLang="ar-IQ" dirty="0"/>
          </a:p>
          <a:p>
            <a:pPr lvl="1"/>
            <a:r>
              <a:rPr lang="ar-SA" altLang="ar-IQ" dirty="0"/>
              <a:t>المستوى الثاني</a:t>
            </a:r>
            <a:endParaRPr lang="ar-SA" altLang="ar-IQ" dirty="0"/>
          </a:p>
          <a:p>
            <a:pPr lvl="2"/>
            <a:r>
              <a:rPr lang="ar-SA" altLang="ar-IQ" dirty="0"/>
              <a:t>المستوى الثالث</a:t>
            </a:r>
            <a:endParaRPr lang="ar-SA" altLang="ar-IQ" dirty="0"/>
          </a:p>
          <a:p>
            <a:pPr lvl="3"/>
            <a:r>
              <a:rPr lang="ar-SA" altLang="ar-IQ" dirty="0"/>
              <a:t>المستوى الرابع</a:t>
            </a:r>
            <a:endParaRPr lang="ar-SA" altLang="ar-IQ" dirty="0"/>
          </a:p>
          <a:p>
            <a:pPr lvl="4"/>
            <a:r>
              <a:rPr lang="ar-SA" altLang="ar-IQ" dirty="0"/>
              <a:t>المستوى الخامس</a:t>
            </a:r>
            <a:endParaRPr lang="ar-SA" altLang="ar-IQ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ar-IQ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p>
            <a:pPr lvl="0" eaLnBrk="1" hangingPunct="1">
              <a:buNone/>
            </a:pPr>
            <a:fld id="{9A0DB2DC-4C9A-4742-B13C-FB6460FD3503}" type="slidenum">
              <a:rPr lang="ar-IQ" altLang="x-none" sz="1200" dirty="0"/>
            </a:fld>
            <a:endParaRPr lang="ar-IQ" altLang="x-none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3555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ar-IQ" altLang="ar-IQ" dirty="0"/>
          </a:p>
        </p:txBody>
      </p:sp>
      <p:sp>
        <p:nvSpPr>
          <p:cNvPr id="23556" name="عنصر نائب لرقم الشريحة 3"/>
          <p:cNvSpPr txBox="1">
            <a:spLocks noGrp="1"/>
          </p:cNvSpPr>
          <p:nvPr>
            <p:ph type="sldNum" sz="quarter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eaLnBrk="1" hangingPunct="1">
              <a:buNone/>
            </a:pPr>
            <a:fld id="{9A0DB2DC-4C9A-4742-B13C-FB6460FD3503}" type="slidenum">
              <a:rPr lang="ar-IQ" altLang="ar-IQ" sz="1200" dirty="0">
                <a:solidFill>
                  <a:srgbClr val="000000"/>
                </a:solidFill>
              </a:rPr>
            </a:fld>
            <a:endParaRPr lang="ar-IQ" altLang="ar-IQ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ar-IQ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ar-IQ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  <a:p>
            <a:pPr lvl="1"/>
            <a:r>
              <a:rPr lang="ar-SA" smtClean="0"/>
              <a:t>المستوى الثاني</a:t>
            </a:r>
            <a:endParaRPr lang="ar-SA" smtClean="0"/>
          </a:p>
          <a:p>
            <a:pPr lvl="2"/>
            <a:r>
              <a:rPr lang="ar-SA" smtClean="0"/>
              <a:t>المستوى الثالث</a:t>
            </a:r>
            <a:endParaRPr lang="ar-SA" smtClean="0"/>
          </a:p>
          <a:p>
            <a:pPr lvl="3"/>
            <a:r>
              <a:rPr lang="ar-SA" smtClean="0"/>
              <a:t>المستوى الرابع</a:t>
            </a:r>
            <a:endParaRPr lang="ar-SA" smtClean="0"/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ar-IQ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ar-IQ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ar-IQ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ar-IQ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  <a:p>
            <a:pPr lvl="1"/>
            <a:r>
              <a:rPr lang="ar-SA" smtClean="0"/>
              <a:t>المستوى الثاني</a:t>
            </a:r>
            <a:endParaRPr lang="ar-SA" smtClean="0"/>
          </a:p>
          <a:p>
            <a:pPr lvl="2"/>
            <a:r>
              <a:rPr lang="ar-SA" smtClean="0"/>
              <a:t>المستوى الثالث</a:t>
            </a:r>
            <a:endParaRPr lang="ar-SA" smtClean="0"/>
          </a:p>
          <a:p>
            <a:pPr lvl="3"/>
            <a:r>
              <a:rPr lang="ar-SA" smtClean="0"/>
              <a:t>المستوى الرابع</a:t>
            </a:r>
            <a:endParaRPr lang="ar-SA" smtClean="0"/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  <a:p>
            <a:pPr lvl="1"/>
            <a:r>
              <a:rPr lang="ar-SA" smtClean="0"/>
              <a:t>المستوى الثاني</a:t>
            </a:r>
            <a:endParaRPr lang="ar-SA" smtClean="0"/>
          </a:p>
          <a:p>
            <a:pPr lvl="2"/>
            <a:r>
              <a:rPr lang="ar-SA" smtClean="0"/>
              <a:t>المستوى الثالث</a:t>
            </a:r>
            <a:endParaRPr lang="ar-SA" smtClean="0"/>
          </a:p>
          <a:p>
            <a:pPr lvl="3"/>
            <a:r>
              <a:rPr lang="ar-SA" smtClean="0"/>
              <a:t>المستوى الرابع</a:t>
            </a:r>
            <a:endParaRPr lang="ar-SA" smtClean="0"/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ar-IQ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ar-IQ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  <a:p>
            <a:pPr lvl="1"/>
            <a:r>
              <a:rPr lang="ar-SA" smtClean="0"/>
              <a:t>المستوى الثاني</a:t>
            </a:r>
            <a:endParaRPr lang="ar-SA" smtClean="0"/>
          </a:p>
          <a:p>
            <a:pPr lvl="2"/>
            <a:r>
              <a:rPr lang="ar-SA" smtClean="0"/>
              <a:t>المستوى الثالث</a:t>
            </a:r>
            <a:endParaRPr lang="ar-SA" smtClean="0"/>
          </a:p>
          <a:p>
            <a:pPr lvl="3"/>
            <a:r>
              <a:rPr lang="ar-SA" smtClean="0"/>
              <a:t>المستوى الرابع</a:t>
            </a:r>
            <a:endParaRPr lang="ar-SA" smtClean="0"/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  <a:p>
            <a:pPr lvl="1"/>
            <a:r>
              <a:rPr lang="ar-SA" smtClean="0"/>
              <a:t>المستوى الثاني</a:t>
            </a:r>
            <a:endParaRPr lang="ar-SA" smtClean="0"/>
          </a:p>
          <a:p>
            <a:pPr lvl="2"/>
            <a:r>
              <a:rPr lang="ar-SA" smtClean="0"/>
              <a:t>المستوى الثالث</a:t>
            </a:r>
            <a:endParaRPr lang="ar-SA" smtClean="0"/>
          </a:p>
          <a:p>
            <a:pPr lvl="3"/>
            <a:r>
              <a:rPr lang="ar-SA" smtClean="0"/>
              <a:t>المستوى الرابع</a:t>
            </a:r>
            <a:endParaRPr lang="ar-SA" smtClean="0"/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ar-IQ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ar-IQ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ar-IQ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ar-IQ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ar-IQ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ar-IQ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  <a:p>
            <a:pPr lvl="1"/>
            <a:r>
              <a:rPr lang="ar-SA" smtClean="0"/>
              <a:t>المستوى الثاني</a:t>
            </a:r>
            <a:endParaRPr lang="ar-SA" smtClean="0"/>
          </a:p>
          <a:p>
            <a:pPr lvl="2"/>
            <a:r>
              <a:rPr lang="ar-SA" smtClean="0"/>
              <a:t>المستوى الثالث</a:t>
            </a:r>
            <a:endParaRPr lang="ar-SA" smtClean="0"/>
          </a:p>
          <a:p>
            <a:pPr lvl="3"/>
            <a:r>
              <a:rPr lang="ar-SA" smtClean="0"/>
              <a:t>المستوى الرابع</a:t>
            </a:r>
            <a:endParaRPr lang="ar-SA" smtClean="0"/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ar-IQ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ar-IQ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ar-IQ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ar-IQ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ar-IQ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  <a:p>
            <a:pPr lvl="1"/>
            <a:r>
              <a:rPr lang="ar-SA" smtClean="0"/>
              <a:t>المستوى الثاني</a:t>
            </a:r>
            <a:endParaRPr lang="ar-SA" smtClean="0"/>
          </a:p>
          <a:p>
            <a:pPr lvl="2"/>
            <a:r>
              <a:rPr lang="ar-SA" smtClean="0"/>
              <a:t>المستوى الثالث</a:t>
            </a:r>
            <a:endParaRPr lang="ar-SA" smtClean="0"/>
          </a:p>
          <a:p>
            <a:pPr lvl="3"/>
            <a:r>
              <a:rPr lang="ar-SA" smtClean="0"/>
              <a:t>المستوى الرابع</a:t>
            </a:r>
            <a:endParaRPr lang="ar-SA" smtClean="0"/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ar-IQ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ar-IQ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  <a:p>
            <a:pPr lvl="1"/>
            <a:r>
              <a:rPr lang="ar-SA" smtClean="0"/>
              <a:t>المستوى الثاني</a:t>
            </a:r>
            <a:endParaRPr lang="ar-SA" smtClean="0"/>
          </a:p>
          <a:p>
            <a:pPr lvl="2"/>
            <a:r>
              <a:rPr lang="ar-SA" smtClean="0"/>
              <a:t>المستوى الثالث</a:t>
            </a:r>
            <a:endParaRPr lang="ar-SA" smtClean="0"/>
          </a:p>
          <a:p>
            <a:pPr lvl="3"/>
            <a:r>
              <a:rPr lang="ar-SA" smtClean="0"/>
              <a:t>المستوى الرابع</a:t>
            </a:r>
            <a:endParaRPr lang="ar-SA" smtClean="0"/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ar-IQ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ar-IQ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Pr>
        <a:gradFill rotWithShape="1">
          <a:gsLst>
            <a:gs pos="0">
              <a:srgbClr val="9AB5E4">
                <a:alpha val="100000"/>
              </a:srgbClr>
            </a:gs>
            <a:gs pos="50000">
              <a:srgbClr val="C2D1ED">
                <a:alpha val="100000"/>
              </a:srgbClr>
            </a:gs>
            <a:gs pos="100000">
              <a:srgbClr val="E1E8F5">
                <a:alpha val="100000"/>
              </a:srgbClr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7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p>
            <a:pPr algn="r">
              <a:buNone/>
            </a:pPr>
            <a:fld id="{BB962C8B-B14F-4D97-AF65-F5344CB8AC3E}" type="datetimeFigureOut">
              <a:rPr lang="ar-SA" altLang="x-none" dirty="0"/>
            </a:fld>
            <a:endParaRPr lang="ar-SA" altLang="x-none" dirty="0"/>
          </a:p>
        </p:txBody>
      </p:sp>
      <p:sp>
        <p:nvSpPr>
          <p:cNvPr id="8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rtl="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p>
            <a:pPr>
              <a:buNone/>
            </a:pPr>
            <a:fld id="{9A0DB2DC-4C9A-4742-B13C-FB6460FD3503}" type="slidenum">
              <a:rPr lang="ar-SA" altLang="x-none" dirty="0"/>
            </a:fld>
            <a:endParaRPr lang="ar-SA" altLang="x-none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bg>
      <p:bgPr>
        <a:gradFill rotWithShape="1">
          <a:gsLst>
            <a:gs pos="0">
              <a:srgbClr val="9AB5E4">
                <a:alpha val="100000"/>
              </a:srgbClr>
            </a:gs>
            <a:gs pos="50000">
              <a:srgbClr val="C2D1ED">
                <a:alpha val="100000"/>
              </a:srgbClr>
            </a:gs>
            <a:gs pos="100000">
              <a:srgbClr val="E1E8F5">
                <a:alpha val="100000"/>
              </a:srgbClr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  <a:p>
            <a:pPr lvl="1"/>
            <a:r>
              <a:rPr lang="ar-SA" smtClean="0"/>
              <a:t>المستوى الثاني</a:t>
            </a:r>
            <a:endParaRPr lang="ar-SA" smtClean="0"/>
          </a:p>
          <a:p>
            <a:pPr lvl="2"/>
            <a:r>
              <a:rPr lang="ar-SA" smtClean="0"/>
              <a:t>المستوى الثالث</a:t>
            </a:r>
            <a:endParaRPr lang="ar-SA" smtClean="0"/>
          </a:p>
          <a:p>
            <a:pPr lvl="3"/>
            <a:r>
              <a:rPr lang="ar-SA" smtClean="0"/>
              <a:t>المستوى الرابع</a:t>
            </a:r>
            <a:endParaRPr lang="ar-SA" smtClean="0"/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p>
            <a:pPr algn="r">
              <a:buNone/>
            </a:pPr>
            <a:fld id="{BB962C8B-B14F-4D97-AF65-F5344CB8AC3E}" type="datetimeFigureOut">
              <a:rPr lang="ar-SA" altLang="x-none" dirty="0"/>
            </a:fld>
            <a:endParaRPr lang="ar-SA" altLang="x-none" dirty="0"/>
          </a:p>
        </p:txBody>
      </p:sp>
      <p:sp>
        <p:nvSpPr>
          <p:cNvPr id="8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rtl="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p>
            <a:pPr>
              <a:buNone/>
            </a:pPr>
            <a:fld id="{9A0DB2DC-4C9A-4742-B13C-FB6460FD3503}" type="slidenum">
              <a:rPr lang="ar-SA" altLang="x-none" dirty="0"/>
            </a:fld>
            <a:endParaRPr lang="ar-SA" altLang="x-none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Pr>
        <a:gradFill rotWithShape="1">
          <a:gsLst>
            <a:gs pos="0">
              <a:srgbClr val="9AB5E4">
                <a:alpha val="100000"/>
              </a:srgbClr>
            </a:gs>
            <a:gs pos="50000">
              <a:srgbClr val="C2D1ED">
                <a:alpha val="100000"/>
              </a:srgbClr>
            </a:gs>
            <a:gs pos="100000">
              <a:srgbClr val="E1E8F5">
                <a:alpha val="100000"/>
              </a:srgbClr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</p:txBody>
      </p:sp>
      <p:sp>
        <p:nvSpPr>
          <p:cNvPr id="7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p>
            <a:pPr algn="r">
              <a:buNone/>
            </a:pPr>
            <a:fld id="{BB962C8B-B14F-4D97-AF65-F5344CB8AC3E}" type="datetimeFigureOut">
              <a:rPr lang="ar-SA" altLang="x-none" dirty="0"/>
            </a:fld>
            <a:endParaRPr lang="ar-SA" altLang="x-none" dirty="0"/>
          </a:p>
        </p:txBody>
      </p:sp>
      <p:sp>
        <p:nvSpPr>
          <p:cNvPr id="8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rtl="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p>
            <a:pPr>
              <a:buNone/>
            </a:pPr>
            <a:fld id="{9A0DB2DC-4C9A-4742-B13C-FB6460FD3503}" type="slidenum">
              <a:rPr lang="ar-SA" altLang="x-none" dirty="0"/>
            </a:fld>
            <a:endParaRPr lang="ar-SA" altLang="x-non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Pr>
        <a:gradFill rotWithShape="1">
          <a:gsLst>
            <a:gs pos="0">
              <a:srgbClr val="9AB5E4">
                <a:alpha val="100000"/>
              </a:srgbClr>
            </a:gs>
            <a:gs pos="50000">
              <a:srgbClr val="C2D1ED">
                <a:alpha val="100000"/>
              </a:srgbClr>
            </a:gs>
            <a:gs pos="100000">
              <a:srgbClr val="E1E8F5">
                <a:alpha val="100000"/>
              </a:srgbClr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  <a:p>
            <a:pPr lvl="1"/>
            <a:r>
              <a:rPr lang="ar-SA" smtClean="0"/>
              <a:t>المستوى الثاني</a:t>
            </a:r>
            <a:endParaRPr lang="ar-SA" smtClean="0"/>
          </a:p>
          <a:p>
            <a:pPr lvl="2"/>
            <a:r>
              <a:rPr lang="ar-SA" smtClean="0"/>
              <a:t>المستوى الثالث</a:t>
            </a:r>
            <a:endParaRPr lang="ar-SA" smtClean="0"/>
          </a:p>
          <a:p>
            <a:pPr lvl="3"/>
            <a:r>
              <a:rPr lang="ar-SA" smtClean="0"/>
              <a:t>المستوى الرابع</a:t>
            </a:r>
            <a:endParaRPr lang="ar-SA" smtClean="0"/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  <a:p>
            <a:pPr lvl="1"/>
            <a:r>
              <a:rPr lang="ar-SA" smtClean="0"/>
              <a:t>المستوى الثاني</a:t>
            </a:r>
            <a:endParaRPr lang="ar-SA" smtClean="0"/>
          </a:p>
          <a:p>
            <a:pPr lvl="2"/>
            <a:r>
              <a:rPr lang="ar-SA" smtClean="0"/>
              <a:t>المستوى الثالث</a:t>
            </a:r>
            <a:endParaRPr lang="ar-SA" smtClean="0"/>
          </a:p>
          <a:p>
            <a:pPr lvl="3"/>
            <a:r>
              <a:rPr lang="ar-SA" smtClean="0"/>
              <a:t>المستوى الرابع</a:t>
            </a:r>
            <a:endParaRPr lang="ar-SA" smtClean="0"/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4"/>
          <p:cNvSpPr>
            <a:spLocks noGrp="1"/>
          </p:cNvSpPr>
          <p:nvPr>
            <p:ph type="dt" sz="half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p>
            <a:pPr algn="r">
              <a:buNone/>
            </a:pPr>
            <a:fld id="{BB962C8B-B14F-4D97-AF65-F5344CB8AC3E}" type="datetimeFigureOut">
              <a:rPr lang="ar-SA" altLang="x-none" dirty="0"/>
            </a:fld>
            <a:endParaRPr lang="ar-SA" altLang="x-none" dirty="0"/>
          </a:p>
        </p:txBody>
      </p:sp>
      <p:sp>
        <p:nvSpPr>
          <p:cNvPr id="8" name="عنصر نائب للتذييل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rtl="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عنصر نائب لرقم الشريحة 6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p>
            <a:pPr>
              <a:buNone/>
            </a:pPr>
            <a:fld id="{9A0DB2DC-4C9A-4742-B13C-FB6460FD3503}" type="slidenum">
              <a:rPr lang="ar-SA" altLang="x-none" dirty="0"/>
            </a:fld>
            <a:endParaRPr lang="ar-SA" altLang="x-none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bg>
      <p:bgPr>
        <a:gradFill rotWithShape="1">
          <a:gsLst>
            <a:gs pos="0">
              <a:srgbClr val="9AB5E4">
                <a:alpha val="100000"/>
              </a:srgbClr>
            </a:gs>
            <a:gs pos="50000">
              <a:srgbClr val="C2D1ED">
                <a:alpha val="100000"/>
              </a:srgbClr>
            </a:gs>
            <a:gs pos="100000">
              <a:srgbClr val="E1E8F5">
                <a:alpha val="100000"/>
              </a:srgbClr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  <a:p>
            <a:pPr lvl="1"/>
            <a:r>
              <a:rPr lang="ar-SA" smtClean="0"/>
              <a:t>المستوى الثاني</a:t>
            </a:r>
            <a:endParaRPr lang="ar-SA" smtClean="0"/>
          </a:p>
          <a:p>
            <a:pPr lvl="2"/>
            <a:r>
              <a:rPr lang="ar-SA" smtClean="0"/>
              <a:t>المستوى الثالث</a:t>
            </a:r>
            <a:endParaRPr lang="ar-SA" smtClean="0"/>
          </a:p>
          <a:p>
            <a:pPr lvl="3"/>
            <a:r>
              <a:rPr lang="ar-SA" smtClean="0"/>
              <a:t>المستوى الرابع</a:t>
            </a:r>
            <a:endParaRPr lang="ar-SA" smtClean="0"/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  <a:p>
            <a:pPr lvl="1"/>
            <a:r>
              <a:rPr lang="ar-SA" smtClean="0"/>
              <a:t>المستوى الثاني</a:t>
            </a:r>
            <a:endParaRPr lang="ar-SA" smtClean="0"/>
          </a:p>
          <a:p>
            <a:pPr lvl="2"/>
            <a:r>
              <a:rPr lang="ar-SA" smtClean="0"/>
              <a:t>المستوى الثالث</a:t>
            </a:r>
            <a:endParaRPr lang="ar-SA" smtClean="0"/>
          </a:p>
          <a:p>
            <a:pPr lvl="3"/>
            <a:r>
              <a:rPr lang="ar-SA" smtClean="0"/>
              <a:t>المستوى الرابع</a:t>
            </a:r>
            <a:endParaRPr lang="ar-SA" smtClean="0"/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p>
            <a:pPr algn="r">
              <a:buNone/>
            </a:pPr>
            <a:fld id="{BB962C8B-B14F-4D97-AF65-F5344CB8AC3E}" type="datetimeFigureOut">
              <a:rPr lang="ar-SA" altLang="x-none" dirty="0"/>
            </a:fld>
            <a:endParaRPr lang="ar-SA" altLang="x-none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rtl="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p>
            <a:pPr>
              <a:buNone/>
            </a:pPr>
            <a:fld id="{9A0DB2DC-4C9A-4742-B13C-FB6460FD3503}" type="slidenum">
              <a:rPr lang="ar-SA" altLang="x-none" dirty="0"/>
            </a:fld>
            <a:endParaRPr lang="ar-SA" altLang="x-none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Pr>
        <a:gradFill rotWithShape="1">
          <a:gsLst>
            <a:gs pos="0">
              <a:srgbClr val="9AB5E4">
                <a:alpha val="100000"/>
              </a:srgbClr>
            </a:gs>
            <a:gs pos="50000">
              <a:srgbClr val="C2D1ED">
                <a:alpha val="100000"/>
              </a:srgbClr>
            </a:gs>
            <a:gs pos="100000">
              <a:srgbClr val="E1E8F5">
                <a:alpha val="100000"/>
              </a:srgbClr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7" name="عنصر نائب للتاريخ 2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p>
            <a:pPr algn="r">
              <a:buNone/>
            </a:pPr>
            <a:fld id="{BB962C8B-B14F-4D97-AF65-F5344CB8AC3E}" type="datetimeFigureOut">
              <a:rPr lang="ar-SA" altLang="x-none" dirty="0"/>
            </a:fld>
            <a:endParaRPr lang="ar-SA" altLang="x-none" dirty="0"/>
          </a:p>
        </p:txBody>
      </p:sp>
      <p:sp>
        <p:nvSpPr>
          <p:cNvPr id="8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rtl="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p>
            <a:pPr>
              <a:buNone/>
            </a:pPr>
            <a:fld id="{9A0DB2DC-4C9A-4742-B13C-FB6460FD3503}" type="slidenum">
              <a:rPr lang="ar-SA" altLang="x-none" dirty="0"/>
            </a:fld>
            <a:endParaRPr lang="ar-SA" altLang="x-none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bg>
      <p:bgPr>
        <a:gradFill rotWithShape="1">
          <a:gsLst>
            <a:gs pos="0">
              <a:srgbClr val="9AB5E4">
                <a:alpha val="100000"/>
              </a:srgbClr>
            </a:gs>
            <a:gs pos="50000">
              <a:srgbClr val="C2D1ED">
                <a:alpha val="100000"/>
              </a:srgbClr>
            </a:gs>
            <a:gs pos="100000">
              <a:srgbClr val="E1E8F5">
                <a:alpha val="100000"/>
              </a:srgbClr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لتاريخ 1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p>
            <a:pPr algn="r">
              <a:buNone/>
            </a:pPr>
            <a:fld id="{BB962C8B-B14F-4D97-AF65-F5344CB8AC3E}" type="datetimeFigureOut">
              <a:rPr lang="ar-SA" altLang="x-none" dirty="0"/>
            </a:fld>
            <a:endParaRPr lang="ar-SA" altLang="x-none" dirty="0"/>
          </a:p>
        </p:txBody>
      </p:sp>
      <p:sp>
        <p:nvSpPr>
          <p:cNvPr id="8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rtl="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عنصر نائب لرقم الشريحة 3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p>
            <a:pPr>
              <a:buNone/>
            </a:pPr>
            <a:fld id="{9A0DB2DC-4C9A-4742-B13C-FB6460FD3503}" type="slidenum">
              <a:rPr lang="ar-SA" altLang="x-none" dirty="0"/>
            </a:fld>
            <a:endParaRPr lang="ar-SA" altLang="x-none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bg>
      <p:bgPr>
        <a:gradFill rotWithShape="1">
          <a:gsLst>
            <a:gs pos="0">
              <a:srgbClr val="9AB5E4">
                <a:alpha val="100000"/>
              </a:srgbClr>
            </a:gs>
            <a:gs pos="50000">
              <a:srgbClr val="C2D1ED">
                <a:alpha val="100000"/>
              </a:srgbClr>
            </a:gs>
            <a:gs pos="100000">
              <a:srgbClr val="E1E8F5">
                <a:alpha val="100000"/>
              </a:srgbClr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  <a:p>
            <a:pPr lvl="1"/>
            <a:r>
              <a:rPr lang="ar-SA" smtClean="0"/>
              <a:t>المستوى الثاني</a:t>
            </a:r>
            <a:endParaRPr lang="ar-SA" smtClean="0"/>
          </a:p>
          <a:p>
            <a:pPr lvl="2"/>
            <a:r>
              <a:rPr lang="ar-SA" smtClean="0"/>
              <a:t>المستوى الثالث</a:t>
            </a:r>
            <a:endParaRPr lang="ar-SA" smtClean="0"/>
          </a:p>
          <a:p>
            <a:pPr lvl="3"/>
            <a:r>
              <a:rPr lang="ar-SA" smtClean="0"/>
              <a:t>المستوى الرابع</a:t>
            </a:r>
            <a:endParaRPr lang="ar-SA" smtClean="0"/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</p:txBody>
      </p:sp>
      <p:sp>
        <p:nvSpPr>
          <p:cNvPr id="7" name="عنصر نائب للتاريخ 4"/>
          <p:cNvSpPr>
            <a:spLocks noGrp="1"/>
          </p:cNvSpPr>
          <p:nvPr>
            <p:ph type="dt" sz="half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p>
            <a:pPr algn="r">
              <a:buNone/>
            </a:pPr>
            <a:fld id="{BB962C8B-B14F-4D97-AF65-F5344CB8AC3E}" type="datetimeFigureOut">
              <a:rPr lang="ar-SA" altLang="x-none" dirty="0"/>
            </a:fld>
            <a:endParaRPr lang="ar-SA" altLang="x-none" dirty="0"/>
          </a:p>
        </p:txBody>
      </p:sp>
      <p:sp>
        <p:nvSpPr>
          <p:cNvPr id="8" name="عنصر نائب للتذييل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rtl="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عنصر نائب لرقم الشريحة 6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p>
            <a:pPr>
              <a:buNone/>
            </a:pPr>
            <a:fld id="{9A0DB2DC-4C9A-4742-B13C-FB6460FD3503}" type="slidenum">
              <a:rPr lang="ar-SA" altLang="x-none" dirty="0"/>
            </a:fld>
            <a:endParaRPr lang="ar-SA" altLang="x-none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bg>
      <p:bgPr>
        <a:gradFill rotWithShape="1">
          <a:gsLst>
            <a:gs pos="0">
              <a:srgbClr val="9AB5E4">
                <a:alpha val="100000"/>
              </a:srgbClr>
            </a:gs>
            <a:gs pos="50000">
              <a:srgbClr val="C2D1ED">
                <a:alpha val="100000"/>
              </a:srgbClr>
            </a:gs>
            <a:gs pos="100000">
              <a:srgbClr val="E1E8F5">
                <a:alpha val="100000"/>
              </a:srgbClr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1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ar-SA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</p:txBody>
      </p:sp>
      <p:sp>
        <p:nvSpPr>
          <p:cNvPr id="7" name="عنصر نائب للتاريخ 4"/>
          <p:cNvSpPr>
            <a:spLocks noGrp="1"/>
          </p:cNvSpPr>
          <p:nvPr>
            <p:ph type="dt" sz="half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p>
            <a:pPr algn="r">
              <a:buNone/>
            </a:pPr>
            <a:fld id="{BB962C8B-B14F-4D97-AF65-F5344CB8AC3E}" type="datetimeFigureOut">
              <a:rPr lang="ar-SA" altLang="x-none" dirty="0"/>
            </a:fld>
            <a:endParaRPr lang="ar-SA" altLang="x-none" dirty="0"/>
          </a:p>
        </p:txBody>
      </p:sp>
      <p:sp>
        <p:nvSpPr>
          <p:cNvPr id="8" name="عنصر نائب للتذييل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rtl="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عنصر نائب لرقم الشريحة 6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p>
            <a:pPr>
              <a:buNone/>
            </a:pPr>
            <a:fld id="{9A0DB2DC-4C9A-4742-B13C-FB6460FD3503}" type="slidenum">
              <a:rPr lang="ar-SA" altLang="x-none" dirty="0"/>
            </a:fld>
            <a:endParaRPr lang="ar-SA" altLang="x-none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bg>
      <p:bgPr>
        <a:gradFill rotWithShape="1">
          <a:gsLst>
            <a:gs pos="0">
              <a:srgbClr val="9AB5E4">
                <a:alpha val="100000"/>
              </a:srgbClr>
            </a:gs>
            <a:gs pos="50000">
              <a:srgbClr val="C2D1ED">
                <a:alpha val="100000"/>
              </a:srgbClr>
            </a:gs>
            <a:gs pos="100000">
              <a:srgbClr val="E1E8F5">
                <a:alpha val="100000"/>
              </a:srgbClr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  <a:p>
            <a:pPr lvl="1"/>
            <a:r>
              <a:rPr lang="ar-SA" smtClean="0"/>
              <a:t>المستوى الثاني</a:t>
            </a:r>
            <a:endParaRPr lang="ar-SA" smtClean="0"/>
          </a:p>
          <a:p>
            <a:pPr lvl="2"/>
            <a:r>
              <a:rPr lang="ar-SA" smtClean="0"/>
              <a:t>المستوى الثالث</a:t>
            </a:r>
            <a:endParaRPr lang="ar-SA" smtClean="0"/>
          </a:p>
          <a:p>
            <a:pPr lvl="3"/>
            <a:r>
              <a:rPr lang="ar-SA" smtClean="0"/>
              <a:t>المستوى الرابع</a:t>
            </a:r>
            <a:endParaRPr lang="ar-SA" smtClean="0"/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p>
            <a:pPr algn="r">
              <a:buNone/>
            </a:pPr>
            <a:fld id="{BB962C8B-B14F-4D97-AF65-F5344CB8AC3E}" type="datetimeFigureOut">
              <a:rPr lang="ar-SA" altLang="x-none" dirty="0"/>
            </a:fld>
            <a:endParaRPr lang="ar-SA" altLang="x-none" dirty="0"/>
          </a:p>
        </p:txBody>
      </p:sp>
      <p:sp>
        <p:nvSpPr>
          <p:cNvPr id="8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rtl="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p>
            <a:pPr>
              <a:buNone/>
            </a:pPr>
            <a:fld id="{9A0DB2DC-4C9A-4742-B13C-FB6460FD3503}" type="slidenum">
              <a:rPr lang="ar-SA" altLang="x-none" dirty="0"/>
            </a:fld>
            <a:endParaRPr lang="ar-SA" altLang="x-none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bg>
      <p:bgPr>
        <a:gradFill rotWithShape="1">
          <a:gsLst>
            <a:gs pos="0">
              <a:srgbClr val="9AB5E4">
                <a:alpha val="100000"/>
              </a:srgbClr>
            </a:gs>
            <a:gs pos="50000">
              <a:srgbClr val="C2D1ED">
                <a:alpha val="100000"/>
              </a:srgbClr>
            </a:gs>
            <a:gs pos="100000">
              <a:srgbClr val="E1E8F5">
                <a:alpha val="100000"/>
              </a:srgbClr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  <a:p>
            <a:pPr lvl="1"/>
            <a:r>
              <a:rPr lang="ar-SA" smtClean="0"/>
              <a:t>المستوى الثاني</a:t>
            </a:r>
            <a:endParaRPr lang="ar-SA" smtClean="0"/>
          </a:p>
          <a:p>
            <a:pPr lvl="2"/>
            <a:r>
              <a:rPr lang="ar-SA" smtClean="0"/>
              <a:t>المستوى الثالث</a:t>
            </a:r>
            <a:endParaRPr lang="ar-SA" smtClean="0"/>
          </a:p>
          <a:p>
            <a:pPr lvl="3"/>
            <a:r>
              <a:rPr lang="ar-SA" smtClean="0"/>
              <a:t>المستوى الرابع</a:t>
            </a:r>
            <a:endParaRPr lang="ar-SA" smtClean="0"/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p>
            <a:pPr algn="r">
              <a:buNone/>
            </a:pPr>
            <a:fld id="{BB962C8B-B14F-4D97-AF65-F5344CB8AC3E}" type="datetimeFigureOut">
              <a:rPr lang="ar-SA" altLang="x-none" dirty="0"/>
            </a:fld>
            <a:endParaRPr lang="ar-SA" altLang="x-none" dirty="0"/>
          </a:p>
        </p:txBody>
      </p:sp>
      <p:sp>
        <p:nvSpPr>
          <p:cNvPr id="8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rtl="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p>
            <a:pPr>
              <a:buNone/>
            </a:pPr>
            <a:fld id="{9A0DB2DC-4C9A-4742-B13C-FB6460FD3503}" type="slidenum">
              <a:rPr lang="ar-SA" altLang="x-none" dirty="0"/>
            </a:fld>
            <a:endParaRPr lang="ar-SA" altLang="x-non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ar-IQ" dirty="0"/>
              <a:t>Click to edit Master title style</a:t>
            </a:r>
            <a:endParaRPr lang="en-US" altLang="ar-IQ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ar-IQ" dirty="0"/>
              <a:t>Click to edit Master text styles</a:t>
            </a:r>
            <a:endParaRPr lang="en-US" altLang="ar-IQ" dirty="0"/>
          </a:p>
          <a:p>
            <a:pPr lvl="1"/>
            <a:r>
              <a:rPr lang="en-US" altLang="ar-IQ" dirty="0"/>
              <a:t>Second level</a:t>
            </a:r>
            <a:endParaRPr lang="en-US" altLang="ar-IQ" dirty="0"/>
          </a:p>
          <a:p>
            <a:pPr lvl="2"/>
            <a:r>
              <a:rPr lang="en-US" altLang="ar-IQ" dirty="0"/>
              <a:t>Third level</a:t>
            </a:r>
            <a:endParaRPr lang="en-US" altLang="ar-IQ" dirty="0"/>
          </a:p>
          <a:p>
            <a:pPr lvl="3"/>
            <a:r>
              <a:rPr lang="en-US" altLang="ar-IQ" dirty="0"/>
              <a:t>Fourth level</a:t>
            </a:r>
            <a:endParaRPr lang="en-US" altLang="ar-IQ" dirty="0"/>
          </a:p>
          <a:p>
            <a:pPr lvl="4"/>
            <a:r>
              <a:rPr lang="en-US" altLang="ar-IQ" dirty="0"/>
              <a:t>Fifth level</a:t>
            </a:r>
            <a:endParaRPr lang="en-US" altLang="ar-IQ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ea typeface="SimSun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ar-IQ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ea typeface="SimSun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ar-IQ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ea typeface="SimSun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AB5E4">
                <a:alpha val="100000"/>
              </a:srgbClr>
            </a:gs>
            <a:gs pos="50000">
              <a:srgbClr val="C2D1ED">
                <a:alpha val="100000"/>
              </a:srgbClr>
            </a:gs>
            <a:gs pos="100000">
              <a:srgbClr val="E1E8F5">
                <a:alpha val="100000"/>
              </a:srgbClr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050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ar-SA" altLang="ar-IQ" dirty="0"/>
              <a:t>انقر لتحرير نمط العنوان الرئيسي</a:t>
            </a:r>
            <a:endParaRPr lang="ar-SA" altLang="ar-IQ" dirty="0"/>
          </a:p>
        </p:txBody>
      </p:sp>
      <p:sp>
        <p:nvSpPr>
          <p:cNvPr id="2051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ar-SA" altLang="ar-IQ" dirty="0"/>
              <a:t>انقر لتحرير أنماط النص الرئيسي</a:t>
            </a:r>
            <a:endParaRPr lang="ar-SA" altLang="ar-IQ" dirty="0"/>
          </a:p>
          <a:p>
            <a:pPr lvl="1"/>
            <a:r>
              <a:rPr lang="ar-SA" altLang="ar-IQ" dirty="0"/>
              <a:t>المستوى الثاني</a:t>
            </a:r>
            <a:endParaRPr lang="ar-SA" altLang="ar-IQ" dirty="0"/>
          </a:p>
          <a:p>
            <a:pPr lvl="2"/>
            <a:r>
              <a:rPr lang="ar-SA" altLang="ar-IQ" dirty="0"/>
              <a:t>المستوى الثالث</a:t>
            </a:r>
            <a:endParaRPr lang="ar-SA" altLang="ar-IQ" dirty="0"/>
          </a:p>
          <a:p>
            <a:pPr lvl="3"/>
            <a:r>
              <a:rPr lang="ar-SA" altLang="ar-IQ" dirty="0"/>
              <a:t>المستوى الرابع</a:t>
            </a:r>
            <a:endParaRPr lang="ar-SA" altLang="ar-IQ" dirty="0"/>
          </a:p>
          <a:p>
            <a:pPr lvl="4"/>
            <a:r>
              <a:rPr lang="ar-SA" altLang="ar-IQ" dirty="0"/>
              <a:t>المستوى الخامس</a:t>
            </a:r>
            <a:endParaRPr lang="ar-SA" altLang="ar-IQ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rtl="1" eaLnBrk="1" hangingPunct="1">
              <a:buNone/>
            </a:pPr>
            <a:fld id="{BB962C8B-B14F-4D97-AF65-F5344CB8AC3E}" type="datetimeFigureOut">
              <a:rPr lang="ar-SA" altLang="x-none" dirty="0"/>
            </a:fld>
            <a:endParaRPr lang="ar-SA" altLang="x-none" dirty="0">
              <a:latin typeface="Arial" panose="020B0604020202020204" pitchFamily="34" charset="0"/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rtl="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 panose="020B0604020202020204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/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rtl="1" eaLnBrk="1" hangingPunct="1">
              <a:buNone/>
            </a:pPr>
            <a:fld id="{9A0DB2DC-4C9A-4742-B13C-FB6460FD3503}" type="slidenum">
              <a:rPr lang="ar-SA" altLang="x-none" dirty="0"/>
            </a:fld>
            <a:endParaRPr lang="ar-SA" altLang="x-none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rial" panose="020B0604020202020204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rial" panose="020B0604020202020204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rial" panose="020B0604020202020204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rial" panose="020B0604020202020204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rial" panose="020B0604020202020204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rial" panose="020B0604020202020204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rial" panose="020B0604020202020204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Arial" panose="020B0604020202020204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4338" name="مستطيل 2"/>
          <p:cNvSpPr/>
          <p:nvPr/>
        </p:nvSpPr>
        <p:spPr>
          <a:xfrm>
            <a:off x="-107950" y="1412875"/>
            <a:ext cx="9251950" cy="41268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rtl="1">
              <a:spcBef>
                <a:spcPct val="20000"/>
              </a:spcBef>
              <a:buNone/>
            </a:pPr>
            <a:r>
              <a:rPr lang="ar-IQ" altLang="ar-IQ" sz="3200" b="1" dirty="0">
                <a:solidFill>
                  <a:srgbClr val="000000"/>
                </a:solidFill>
                <a:latin typeface="Calibri" panose="020F0502020204030204" pitchFamily="34" charset="0"/>
              </a:rPr>
              <a:t>جامعة ديالى</a:t>
            </a:r>
            <a:endParaRPr lang="ar-IQ" altLang="ar-IQ" sz="32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 rtl="1">
              <a:spcBef>
                <a:spcPct val="20000"/>
              </a:spcBef>
              <a:buNone/>
            </a:pPr>
            <a:r>
              <a:rPr lang="ar-IQ" altLang="ar-IQ" sz="32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endParaRPr lang="ar-IQ" altLang="ar-IQ" sz="32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 rtl="1">
              <a:spcBef>
                <a:spcPct val="20000"/>
              </a:spcBef>
              <a:buNone/>
            </a:pPr>
            <a:r>
              <a:rPr lang="ar-IQ" altLang="ar-IQ" sz="3200" b="1" dirty="0">
                <a:solidFill>
                  <a:srgbClr val="000000"/>
                </a:solidFill>
                <a:latin typeface="Calibri" panose="020F0502020204030204" pitchFamily="34" charset="0"/>
              </a:rPr>
              <a:t>كلية التربية للعلوم الانسانية </a:t>
            </a:r>
            <a:endParaRPr lang="ar-IQ" altLang="ar-IQ" sz="32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 rtl="1">
              <a:spcBef>
                <a:spcPct val="20000"/>
              </a:spcBef>
              <a:buNone/>
            </a:pPr>
            <a:r>
              <a:rPr lang="ar-IQ" altLang="ar-IQ" sz="3200" b="1" dirty="0">
                <a:solidFill>
                  <a:srgbClr val="000000"/>
                </a:solidFill>
                <a:latin typeface="Calibri" panose="020F0502020204030204" pitchFamily="34" charset="0"/>
              </a:rPr>
              <a:t>قسم الجغرافية – المرحلة الثالثة </a:t>
            </a:r>
            <a:endParaRPr lang="ar-IQ" altLang="ar-IQ" sz="32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 rtl="1">
              <a:spcBef>
                <a:spcPct val="20000"/>
              </a:spcBef>
              <a:buNone/>
            </a:pPr>
            <a:r>
              <a:rPr lang="ar-IQ" altLang="ar-IQ" sz="3200" b="1" dirty="0">
                <a:solidFill>
                  <a:srgbClr val="000000"/>
                </a:solidFill>
                <a:latin typeface="Calibri" panose="020F0502020204030204" pitchFamily="34" charset="0"/>
              </a:rPr>
              <a:t>المادة – جغرافية السياحة </a:t>
            </a:r>
            <a:endParaRPr lang="ar-IQ" altLang="ar-IQ" sz="32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 rtl="1">
              <a:spcBef>
                <a:spcPct val="20000"/>
              </a:spcBef>
              <a:buNone/>
            </a:pPr>
            <a:r>
              <a:rPr lang="ar-IQ" altLang="ar-IQ" sz="3200" b="1" dirty="0">
                <a:solidFill>
                  <a:srgbClr val="000000"/>
                </a:solidFill>
                <a:latin typeface="Calibri" panose="020F0502020204030204" pitchFamily="34" charset="0"/>
              </a:rPr>
              <a:t>مدرس المادة – ا. م. د . ذكرى عادل محمود</a:t>
            </a:r>
            <a:endParaRPr lang="ar-IQ" altLang="ar-IQ" sz="32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 rtl="1">
              <a:spcBef>
                <a:spcPct val="20000"/>
              </a:spcBef>
              <a:buNone/>
            </a:pPr>
            <a:r>
              <a:rPr lang="ar-IQ" altLang="ar-IQ" sz="3200" b="1" dirty="0">
                <a:solidFill>
                  <a:srgbClr val="000000"/>
                </a:solidFill>
                <a:latin typeface="Calibri" panose="020F0502020204030204" pitchFamily="34" charset="0"/>
              </a:rPr>
              <a:t>                م. م. نهلة واثق محمود </a:t>
            </a:r>
            <a:endParaRPr lang="ar-IQ" altLang="ar-IQ" sz="32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4339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0600" y="119063"/>
            <a:ext cx="1584325" cy="1584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0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50" y="119063"/>
            <a:ext cx="1804988" cy="17986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عنوان 1"/>
          <p:cNvSpPr>
            <a:spLocks noGrp="1"/>
          </p:cNvSpPr>
          <p:nvPr>
            <p:ph type="title" hasCustomPrompt="1"/>
          </p:nvPr>
        </p:nvSpPr>
        <p:spPr>
          <a:xfrm>
            <a:off x="323850" y="1916113"/>
            <a:ext cx="8229600" cy="2520950"/>
          </a:xfrm>
          <a:ln w="28575">
            <a:solidFill>
              <a:srgbClr val="FF0000">
                <a:alpha val="100000"/>
              </a:srgbClr>
            </a:solidFill>
            <a:miter lim="800000"/>
          </a:ln>
        </p:spPr>
        <p:txBody>
          <a:bodyPr vert="horz" wrap="square" lIns="91440" tIns="45720" rIns="91440" bIns="45720" anchor="ctr" anchorCtr="0"/>
          <a:p>
            <a:pPr>
              <a:buNone/>
            </a:pPr>
            <a:r>
              <a:rPr lang="ar-IQ" altLang="ar-IQ" dirty="0">
                <a:solidFill>
                  <a:srgbClr val="FF0000"/>
                </a:solidFill>
              </a:rPr>
              <a:t>محاضرة </a:t>
            </a:r>
            <a:br>
              <a:rPr lang="ar-IQ" altLang="ar-IQ" dirty="0">
                <a:solidFill>
                  <a:srgbClr val="FF0000"/>
                </a:solidFill>
              </a:rPr>
            </a:br>
            <a:r>
              <a:rPr lang="ar-IQ" altLang="ar-IQ" dirty="0">
                <a:solidFill>
                  <a:srgbClr val="FF0000"/>
                </a:solidFill>
              </a:rPr>
              <a:t>التوزيع الجغرافي للسياحة الدولية</a:t>
            </a:r>
            <a:br>
              <a:rPr lang="ar-IQ" altLang="ar-IQ" dirty="0">
                <a:solidFill>
                  <a:srgbClr val="FF0000"/>
                </a:solidFill>
              </a:rPr>
            </a:br>
            <a:r>
              <a:rPr lang="ar-IQ" altLang="ar-IQ" dirty="0">
                <a:solidFill>
                  <a:srgbClr val="FF0000"/>
                </a:solidFill>
              </a:rPr>
              <a:t>ج- 2</a:t>
            </a:r>
            <a:endParaRPr lang="ar-IQ" altLang="ar-IQ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عنوان 1"/>
          <p:cNvSpPr>
            <a:spLocks noGrp="1"/>
          </p:cNvSpPr>
          <p:nvPr>
            <p:ph type="title" hasCustomPrompt="1"/>
          </p:nvPr>
        </p:nvSpPr>
        <p:spPr>
          <a:xfrm>
            <a:off x="468313" y="115888"/>
            <a:ext cx="8229600" cy="552450"/>
          </a:xfrm>
          <a:ln/>
        </p:spPr>
        <p:txBody>
          <a:bodyPr vert="horz" wrap="square" lIns="91440" tIns="45720" rIns="91440" bIns="45720" anchor="ctr" anchorCtr="0"/>
          <a:p>
            <a:pPr algn="r">
              <a:buNone/>
            </a:pPr>
            <a:r>
              <a:rPr lang="ar-IQ" altLang="ar-IQ" sz="4000" dirty="0">
                <a:solidFill>
                  <a:srgbClr val="FF0000"/>
                </a:solidFill>
              </a:rPr>
              <a:t>4- الاقليم الافريقي ...</a:t>
            </a:r>
            <a:endParaRPr lang="ar-IQ" altLang="ar-IQ" sz="4000" dirty="0">
              <a:solidFill>
                <a:srgbClr val="FF0000"/>
              </a:solidFill>
            </a:endParaRPr>
          </a:p>
        </p:txBody>
      </p:sp>
      <p:sp>
        <p:nvSpPr>
          <p:cNvPr id="16387" name="عنصر نائب للمحتوى 2"/>
          <p:cNvSpPr>
            <a:spLocks noGrp="1"/>
          </p:cNvSpPr>
          <p:nvPr>
            <p:ph idx="1" hasCustomPrompt="1"/>
          </p:nvPr>
        </p:nvSpPr>
        <p:spPr>
          <a:xfrm>
            <a:off x="457200" y="638175"/>
            <a:ext cx="8229600" cy="5815013"/>
          </a:xfrm>
          <a:ln/>
        </p:spPr>
        <p:txBody>
          <a:bodyPr vert="horz" wrap="square" lIns="91440" tIns="45720" rIns="91440" bIns="45720" anchor="t" anchorCtr="0"/>
          <a:p>
            <a:pPr marL="0" indent="0">
              <a:buNone/>
            </a:pPr>
            <a:r>
              <a:rPr lang="ar-IQ" altLang="ar-IQ" sz="2800" dirty="0"/>
              <a:t>تعتبر القارة الافريقية من افقر القارات سياحياً بسبب الاضطرابات السياسية والامراض وغيرها من الاسباب , اما تطور السياحة الدولية  في القارة رغم قلتها مقارنة مع الاقاليم الاخرى والتي تزايد فيها عدد السياح خلال الفترة من 1950 – 2007 من نصف مليون سائح الى (44.2) مليون سائح عام 2007 , بلغت نسبة 5% فقط من مجموع السياح الدوليين حول العالم  نظرا لموقعها المتطرف . </a:t>
            </a:r>
            <a:endParaRPr lang="ar-IQ" altLang="ar-IQ" sz="2800" dirty="0"/>
          </a:p>
          <a:p>
            <a:pPr marL="0" indent="0">
              <a:buNone/>
            </a:pPr>
            <a:r>
              <a:rPr lang="ar-IQ" altLang="ar-IQ" sz="2800" dirty="0"/>
              <a:t>ويقسم اقليم القارة الافريقية الى قسمين :</a:t>
            </a:r>
            <a:endParaRPr lang="ar-IQ" altLang="ar-IQ" sz="2800" dirty="0"/>
          </a:p>
          <a:p>
            <a:pPr marL="0" indent="0">
              <a:buNone/>
            </a:pPr>
            <a:r>
              <a:rPr lang="ar-IQ" altLang="ar-IQ" sz="2800" dirty="0">
                <a:solidFill>
                  <a:srgbClr val="FF0000"/>
                </a:solidFill>
              </a:rPr>
              <a:t>القسم الاول – شمال افريقيا </a:t>
            </a:r>
            <a:endParaRPr lang="ar-IQ" altLang="ar-IQ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ar-IQ" altLang="ar-IQ" sz="2800" dirty="0">
                <a:solidFill>
                  <a:srgbClr val="FF0000"/>
                </a:solidFill>
              </a:rPr>
              <a:t>القسم الثاني – جنوب الصحراء .</a:t>
            </a:r>
            <a:endParaRPr lang="ar-IQ" altLang="ar-IQ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ar-IQ" altLang="ar-IQ" sz="2800" dirty="0"/>
              <a:t>و تأتي دولة إفريقيا الواقعة جنوب الصحراء الكبرى بالمرتبة الأولى بين دول القارة الافريقية اذ تبلغ حصتها السوقية (3.1%) من مجموع السياحة الدولية العالمية , تليها دول شمال افريقيا بنسبة (1.8%) عام 2007 </a:t>
            </a:r>
            <a:endParaRPr lang="ar-IQ" altLang="ar-IQ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عنصر نائب للمحتوى 2"/>
          <p:cNvSpPr>
            <a:spLocks noGrp="1"/>
          </p:cNvSpPr>
          <p:nvPr>
            <p:ph idx="1" hasCustomPrompt="1"/>
          </p:nvPr>
        </p:nvSpPr>
        <p:spPr>
          <a:xfrm>
            <a:off x="457200" y="87313"/>
            <a:ext cx="8229600" cy="6038850"/>
          </a:xfrm>
          <a:ln/>
        </p:spPr>
        <p:txBody>
          <a:bodyPr vert="horz" wrap="square" lIns="91440" tIns="45720" rIns="91440" bIns="45720" anchor="t" anchorCtr="0"/>
          <a:p>
            <a:pPr marL="0" indent="0">
              <a:buNone/>
            </a:pPr>
            <a:r>
              <a:rPr lang="ar-IQ" altLang="ar-IQ" dirty="0">
                <a:solidFill>
                  <a:srgbClr val="FF0000"/>
                </a:solidFill>
              </a:rPr>
              <a:t>تعود أسباب تراجع اقليم افريقيا سياحا الى عدة عوامل اهمها :</a:t>
            </a:r>
            <a:endParaRPr lang="ar-IQ" altLang="ar-IQ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ar-IQ" altLang="ar-IQ" sz="2800" dirty="0"/>
              <a:t>1- العامل الاقتصادي وتدني مستواه على صعيد الدول والافراد .</a:t>
            </a:r>
            <a:endParaRPr lang="ar-IQ" altLang="ar-IQ" sz="2800" dirty="0"/>
          </a:p>
          <a:p>
            <a:pPr marL="0" indent="0">
              <a:buNone/>
            </a:pPr>
            <a:r>
              <a:rPr lang="ar-IQ" altLang="ar-IQ" sz="2800" dirty="0"/>
              <a:t>2- ضعف شبكة النقل الداخلية وعدم ترابط أجزاء الإقليم بشبكة نقل تسهل عملية تنقل السياح .</a:t>
            </a:r>
            <a:endParaRPr lang="ar-IQ" altLang="ar-IQ" sz="2800" dirty="0"/>
          </a:p>
          <a:p>
            <a:pPr marL="0" indent="0">
              <a:buNone/>
            </a:pPr>
            <a:r>
              <a:rPr lang="ar-IQ" altLang="ar-IQ" sz="2800" dirty="0"/>
              <a:t>3- انتشار الأمراض الوبائية والمعدية في مختلف دول هذا الاقليم .</a:t>
            </a:r>
            <a:endParaRPr lang="ar-IQ" altLang="ar-IQ" sz="2800" dirty="0"/>
          </a:p>
          <a:p>
            <a:pPr marL="0" indent="0">
              <a:buNone/>
            </a:pPr>
            <a:r>
              <a:rPr lang="ar-IQ" altLang="ar-IQ" sz="2800" dirty="0"/>
              <a:t>4- العامل السياسي , اذ تشهد دول القارة ظروف سياسية غير مستقرة . </a:t>
            </a:r>
            <a:endParaRPr lang="ar-IQ" altLang="ar-IQ" sz="2800" dirty="0"/>
          </a:p>
          <a:p>
            <a:pPr marL="0" indent="0">
              <a:buNone/>
            </a:pPr>
            <a:r>
              <a:rPr lang="ar-IQ" altLang="ar-IQ" sz="2800" dirty="0"/>
              <a:t>5- الموقع الجغرافي الهامشي للإقليم والظروف المناخية فمن الاستواء الى امتداد الصحراء من الشرق الى الغرب الى وجود الحواجز الطبيعية بين دول شمال افريقيا . </a:t>
            </a:r>
            <a:endParaRPr lang="ar-IQ" altLang="ar-IQ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عنوان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581025"/>
          </a:xfrm>
          <a:ln/>
        </p:spPr>
        <p:txBody>
          <a:bodyPr vert="horz" wrap="square" lIns="91440" tIns="45720" rIns="91440" bIns="45720" anchor="ctr" anchorCtr="0"/>
          <a:p>
            <a:pPr algn="r">
              <a:buNone/>
            </a:pPr>
            <a:r>
              <a:rPr lang="ar-IQ" altLang="ar-IQ" sz="3600" dirty="0">
                <a:solidFill>
                  <a:srgbClr val="FF0000"/>
                </a:solidFill>
              </a:rPr>
              <a:t>خامسا .. اقليم الشرق الأوسط...</a:t>
            </a:r>
            <a:endParaRPr lang="ar-IQ" altLang="ar-IQ" sz="3600" dirty="0">
              <a:solidFill>
                <a:srgbClr val="FF0000"/>
              </a:solidFill>
            </a:endParaRPr>
          </a:p>
        </p:txBody>
      </p:sp>
      <p:sp>
        <p:nvSpPr>
          <p:cNvPr id="18435" name="عنصر نائب للمحتوى 2"/>
          <p:cNvSpPr>
            <a:spLocks noGrp="1"/>
          </p:cNvSpPr>
          <p:nvPr>
            <p:ph idx="1" hasCustomPrompt="1"/>
          </p:nvPr>
        </p:nvSpPr>
        <p:spPr>
          <a:xfrm>
            <a:off x="395288" y="885825"/>
            <a:ext cx="8497888" cy="5645150"/>
          </a:xfrm>
        </p:spPr>
        <p:txBody>
          <a:bodyPr vert="horz" wrap="square" lIns="91440" tIns="45720" rIns="91440" bIns="45720" numCol="1" anchor="t" anchorCtr="0" compatLnSpc="1"/>
          <a:p>
            <a:r>
              <a:rPr lang="ar-IQ" altLang="ar-IQ" sz="2800" dirty="0"/>
              <a:t>يقصد بإقليم الشرق الأوسط هنا الدول العربية , وتقسم السياحة في الإقليم الى: </a:t>
            </a:r>
            <a:endParaRPr lang="ar-IQ" altLang="ar-IQ" sz="2800" dirty="0"/>
          </a:p>
          <a:p>
            <a:pPr>
              <a:buNone/>
            </a:pPr>
            <a:r>
              <a:rPr lang="ar-IQ" altLang="ar-IQ" sz="2800" dirty="0"/>
              <a:t>1-  السياحة الوافدة من خارج الاقليم (السياحة البعيدة )</a:t>
            </a:r>
            <a:endParaRPr lang="ar-IQ" altLang="ar-IQ" sz="2800" dirty="0"/>
          </a:p>
          <a:p>
            <a:pPr>
              <a:buNone/>
            </a:pPr>
            <a:r>
              <a:rPr lang="ar-IQ" altLang="ar-IQ" sz="2800" dirty="0"/>
              <a:t>2- السياحة البينية اي البين اقليمية , يقصد بها السياحة بين دول الاقليم.</a:t>
            </a:r>
            <a:endParaRPr lang="ar-IQ" altLang="ar-IQ" sz="2800" dirty="0"/>
          </a:p>
          <a:p>
            <a:pPr>
              <a:buNone/>
            </a:pPr>
            <a:r>
              <a:rPr lang="ar-IQ" altLang="ar-IQ" sz="2800" dirty="0"/>
              <a:t>تطورت السياحة البينية لتصل في عام 1966 الى 82% والسياحة الدولية الى 18% من نفس العام مع التفاوت في هذه النسب بين دول الاقليم مقارنة مع إقليم اوربا السياحي الذي بلغت فيه السياحة البينية نسبة 88% مقابل 12% نسبة السياحة الوافدة من خارج أقطار أوربا في الوقت الحاضر . </a:t>
            </a:r>
            <a:endParaRPr lang="ar-IQ" altLang="ar-IQ" sz="2800" dirty="0"/>
          </a:p>
          <a:p>
            <a:pPr>
              <a:buNone/>
            </a:pPr>
            <a:r>
              <a:rPr lang="ar-IQ" altLang="ar-IQ" sz="2800" dirty="0"/>
              <a:t>وتشير تقارير مجلس السفر والسياحة العالمية الى ان هناك نمو في قطاع السياحة حاليا في الاقليم وصل الى نسبة 5.2% ويتوقع ان يصل عدد السياح الى الشرق الاوسط عام 2010 الى 37 مليون سائح ويرتفع الى 69 مليون في عام 2020 .</a:t>
            </a:r>
            <a:endParaRPr lang="ar-IQ" altLang="ar-IQ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عنصر نائب للمحتوى 2"/>
          <p:cNvSpPr>
            <a:spLocks noGrp="1"/>
          </p:cNvSpPr>
          <p:nvPr>
            <p:ph idx="1" hasCustomPrompt="1"/>
          </p:nvPr>
        </p:nvSpPr>
        <p:spPr>
          <a:xfrm>
            <a:off x="457200" y="260350"/>
            <a:ext cx="8229600" cy="5761038"/>
          </a:xfrm>
          <a:ln/>
        </p:spPr>
        <p:txBody>
          <a:bodyPr vert="horz" wrap="square" lIns="91440" tIns="45720" rIns="91440" bIns="45720" anchor="t" anchorCtr="0"/>
          <a:p>
            <a:pPr marL="0" indent="0">
              <a:buNone/>
            </a:pPr>
            <a:r>
              <a:rPr lang="ar-IQ" altLang="ar-IQ" sz="2800" dirty="0"/>
              <a:t>تشكل السياحة العربية البينية نسبة 37% بينما من المتوقع ان ترتفع السياحة الدولية الى 63% وهذه النسبة تشير الى عدة حقائق ...</a:t>
            </a:r>
            <a:endParaRPr lang="ar-IQ" altLang="ar-IQ" sz="2800" dirty="0"/>
          </a:p>
          <a:p>
            <a:pPr marL="0" indent="0">
              <a:buNone/>
            </a:pPr>
            <a:r>
              <a:rPr lang="ar-IQ" altLang="ar-IQ" sz="2800" dirty="0"/>
              <a:t>1- قصور في ايلاء قطاع السياحة العربية الاهتمام اللازم والمطلوب ليصبح قطاعا مؤثر وفعال في عمليات التطوير المنشودة لمستويات الدخل والمعيشة في المجتمعات العربية . </a:t>
            </a:r>
            <a:endParaRPr lang="ar-IQ" altLang="ar-IQ" sz="2800" dirty="0"/>
          </a:p>
          <a:p>
            <a:pPr marL="0" indent="0">
              <a:buNone/>
            </a:pPr>
            <a:r>
              <a:rPr lang="ar-IQ" altLang="ar-IQ" sz="2800" dirty="0"/>
              <a:t>2- ضعف دوائر التخطيط ودوائر صنع القرار على حد سواء في الدول العربية للقطاع السياحي .</a:t>
            </a:r>
            <a:endParaRPr lang="ar-IQ" altLang="ar-IQ" sz="2800" dirty="0"/>
          </a:p>
          <a:p>
            <a:pPr marL="0" indent="0">
              <a:buNone/>
            </a:pPr>
            <a:r>
              <a:rPr lang="ar-IQ" altLang="ar-IQ" sz="2800" dirty="0"/>
              <a:t>3- ضعف التنمية السياحية والمشاريع الاستثمارية السياحية العربية .</a:t>
            </a:r>
            <a:endParaRPr lang="ar-IQ" altLang="ar-IQ" sz="2800" dirty="0"/>
          </a:p>
          <a:p>
            <a:pPr marL="0" indent="0">
              <a:buNone/>
            </a:pPr>
            <a:r>
              <a:rPr lang="ar-IQ" altLang="ar-IQ" sz="2800" dirty="0">
                <a:solidFill>
                  <a:srgbClr val="FF0000"/>
                </a:solidFill>
              </a:rPr>
              <a:t>اتجاهات حركة السياحة في الشرق الاوسط حسب منظمة السياحة العالمية :  </a:t>
            </a:r>
            <a:endParaRPr lang="ar-IQ" altLang="ar-IQ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ar-IQ" altLang="ar-IQ" sz="2800" dirty="0"/>
              <a:t>الاتجاه الأول: السياح العرب الذين ينتقلون من دول الاقليم  نفسه الى دول خارج الاقليم العربي </a:t>
            </a:r>
            <a:endParaRPr lang="ar-IQ" altLang="ar-IQ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عنصر نائب للمحتوى 2"/>
          <p:cNvSpPr>
            <a:spLocks noGrp="1"/>
          </p:cNvSpPr>
          <p:nvPr>
            <p:ph idx="1" hasCustomPrompt="1"/>
          </p:nvPr>
        </p:nvSpPr>
        <p:spPr>
          <a:xfrm>
            <a:off x="457200" y="260350"/>
            <a:ext cx="8229600" cy="5865813"/>
          </a:xfrm>
          <a:ln/>
        </p:spPr>
        <p:txBody>
          <a:bodyPr vert="horz" wrap="square" lIns="91440" tIns="45720" rIns="91440" bIns="45720" anchor="t" anchorCtr="0"/>
          <a:p>
            <a:pPr marL="0" indent="0">
              <a:buNone/>
            </a:pPr>
            <a:r>
              <a:rPr lang="ar-IQ" altLang="ar-IQ" sz="2800" dirty="0"/>
              <a:t>الاتجاه الثاني : السياح العرب الذين ينتقلون من والى دول الاقليم نفسه .</a:t>
            </a:r>
            <a:endParaRPr lang="ar-IQ" altLang="ar-IQ" sz="2800" dirty="0"/>
          </a:p>
          <a:p>
            <a:pPr marL="0" indent="0">
              <a:buNone/>
            </a:pPr>
            <a:r>
              <a:rPr lang="ar-IQ" altLang="ar-IQ" sz="2800" dirty="0"/>
              <a:t>الاتجاه الثالث : السياح الدوليين الوافدين من دول خارج الاقليم نفسه مثل السياح الأوربيين والأمريكان .... الخ .</a:t>
            </a:r>
            <a:endParaRPr lang="ar-IQ" altLang="ar-IQ" sz="2800" dirty="0"/>
          </a:p>
          <a:p>
            <a:pPr marL="0" indent="0">
              <a:buNone/>
            </a:pPr>
            <a:r>
              <a:rPr lang="ar-IQ" altLang="ar-IQ" sz="2800" dirty="0">
                <a:solidFill>
                  <a:srgbClr val="FF0000"/>
                </a:solidFill>
              </a:rPr>
              <a:t>اهم العوامل التي يمكن ان تؤهل الاقليم ليحقق تطور سياحي كبير على مستوى حجم الحركة السياحية: </a:t>
            </a:r>
            <a:endParaRPr lang="ar-IQ" altLang="ar-IQ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ar-IQ" altLang="ar-IQ" sz="2800" dirty="0"/>
              <a:t> 1- الموقع الجغرافي : يعد الموقع الجغرافي لإقليم الشرق الأوسط  من المواقع الجغرافية التي تمتلك ميزة تنافسية , اذ يشكل نقطة عبور لجميع الطرق التجارية العالمية التي تربط الشرق بالمغرب العالمي من خلال قناة السويس ووصولها للبحر المتوسط والبحر الاحمر والمحيط الهادي .</a:t>
            </a:r>
            <a:endParaRPr lang="ar-IQ" altLang="ar-IQ" sz="2800" dirty="0"/>
          </a:p>
          <a:p>
            <a:pPr marL="0" indent="0">
              <a:buNone/>
            </a:pPr>
            <a:r>
              <a:rPr lang="ar-IQ" altLang="ar-IQ" sz="2800" dirty="0"/>
              <a:t>2- الثروات الطبيعية : يمتلك الاقليم  ثروات طبيعية كبرى مثل النفط الذي جعل من الدول النفطية اغنى دول في العالم , مما يسهم في توفير الأموال اللازمة لتطوير قطاع السياحة والانفاق على التخطيط والنماء السياحي .</a:t>
            </a:r>
            <a:endParaRPr lang="ar-IQ" altLang="ar-IQ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عنصر نائب للمحتوى 2"/>
          <p:cNvSpPr>
            <a:spLocks noGrp="1"/>
          </p:cNvSpPr>
          <p:nvPr>
            <p:ph idx="1" hasCustomPrompt="1"/>
          </p:nvPr>
        </p:nvSpPr>
        <p:spPr>
          <a:xfrm>
            <a:off x="457200" y="347663"/>
            <a:ext cx="8229600" cy="5778500"/>
          </a:xfrm>
          <a:ln/>
        </p:spPr>
        <p:txBody>
          <a:bodyPr vert="horz" wrap="square" lIns="91440" tIns="45720" rIns="91440" bIns="45720" anchor="t" anchorCtr="0"/>
          <a:p>
            <a:pPr marL="0" indent="0">
              <a:buNone/>
            </a:pPr>
            <a:r>
              <a:rPr lang="ar-IQ" altLang="ar-IQ" sz="2800" dirty="0"/>
              <a:t>3- التنوع السياحي الكبير : يعد الشرق الاوسط مهد الحضارات والأديان السماوية ويمتلك من مواقع سياحية نادرة مثل حضارة بين النهرين ووادي النيل والبتراء وبلاد الشام.</a:t>
            </a:r>
            <a:endParaRPr lang="ar-IQ" altLang="ar-IQ" sz="2800" dirty="0"/>
          </a:p>
          <a:p>
            <a:pPr marL="0" indent="0">
              <a:buNone/>
            </a:pPr>
            <a:r>
              <a:rPr lang="ar-IQ" altLang="ar-IQ" sz="2800" dirty="0"/>
              <a:t>4- التطور الملحوظ في صناعة الضيافة: في السنوات القليلة الماضية شهد الشرق الأوسط تطور كبير في عدد الفنادق والمنتجعات السياحية التي ترتفع الى مستوى التصنيفات العالمية , وكذلك تطور وسائل النقل وخدمات الطعام والشراب .</a:t>
            </a:r>
            <a:endParaRPr lang="ar-IQ" altLang="ar-IQ" sz="2800" dirty="0"/>
          </a:p>
          <a:p>
            <a:pPr marL="0" indent="0">
              <a:buNone/>
            </a:pPr>
            <a:r>
              <a:rPr lang="ar-IQ" altLang="ar-IQ" sz="2800" dirty="0"/>
              <a:t>5- قوة الروابط بين شعوب الاقليم : ترتبط شعوب ودول الإقليم بروابط مشتركة مثل اللغة والدين والحضارة والثقافة الامر الذي يسهم في نمو السياحة البينية العربية .</a:t>
            </a:r>
            <a:endParaRPr lang="ar-IQ" altLang="ar-IQ" sz="2800" dirty="0"/>
          </a:p>
          <a:p>
            <a:pPr marL="0" indent="0">
              <a:buNone/>
            </a:pPr>
            <a:r>
              <a:rPr lang="ar-IQ" altLang="ar-IQ" sz="2800" dirty="0"/>
              <a:t> </a:t>
            </a:r>
            <a:endParaRPr lang="ar-IQ" altLang="ar-IQ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BFD7F6"/>
      </a:accent5>
      <a:accent6>
        <a:srgbClr val="AE4845"/>
      </a:accent6>
      <a:hlink>
        <a:srgbClr val="0066CC"/>
      </a:hlink>
      <a:folHlink>
        <a:srgbClr val="80008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ar-IQ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ar-IQ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FD7F6"/>
        </a:accent5>
        <a:accent6>
          <a:srgbClr val="AE4845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3931</Words>
  <Application>WPS Presentation</Application>
  <PresentationFormat>عرض على الشاشة (3:4)‏</PresentationFormat>
  <Paragraphs>51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Arial</vt:lpstr>
      <vt:lpstr>SimSun</vt:lpstr>
      <vt:lpstr>Wingdings</vt:lpstr>
      <vt:lpstr>Calibri</vt:lpstr>
      <vt:lpstr>Calibri</vt:lpstr>
      <vt:lpstr>Arial</vt:lpstr>
      <vt:lpstr>Microsoft YaHei</vt:lpstr>
      <vt:lpstr>Arial Unicode MS</vt:lpstr>
      <vt:lpstr>Default Design</vt:lpstr>
      <vt:lpstr>1_سمة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Ahmed</dc:creator>
  <cp:lastModifiedBy>hp</cp:lastModifiedBy>
  <cp:revision>19</cp:revision>
  <dcterms:created xsi:type="dcterms:W3CDTF">2021-04-23T10:18:06Z</dcterms:created>
  <dcterms:modified xsi:type="dcterms:W3CDTF">2026-09-21T06:46:41Z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1033-12.1.0.28485</vt:lpwstr>
  </property>
  <property fmtid="{D5CDD505-2E9C-101B-9397-08002B2CF9AE}" pid="3" name="ICV">
    <vt:lpwstr>4ADA8B469AD74A608107CDEB1902DEBF_13</vt:lpwstr>
  </property>
</Properties>
</file>