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p:sldMasterIdLst>
    <p:sldMasterId id="2147483648" r:id="rId1"/>
    <p:sldMasterId id="2147483660" r:id="rId3"/>
  </p:sldMasterIdLst>
  <p:notesMasterIdLst>
    <p:notesMasterId r:id="rId5"/>
  </p:notesMasterIdLst>
  <p:sldIdLst>
    <p:sldId id="256" r:id="rId4"/>
    <p:sldId id="257" r:id="rId6"/>
    <p:sldId id="258" r:id="rId7"/>
    <p:sldId id="270" r:id="rId8"/>
    <p:sldId id="259" r:id="rId9"/>
    <p:sldId id="260" r:id="rId10"/>
    <p:sldId id="261" r:id="rId11"/>
    <p:sldId id="262" r:id="rId12"/>
    <p:sldId id="263" r:id="rId13"/>
    <p:sldId id="269" r:id="rId14"/>
    <p:sldId id="268" r:id="rId15"/>
    <p:sldId id="267" r:id="rId16"/>
    <p:sldId id="266" r:id="rId17"/>
  </p:sldIdLst>
  <p:sldSz cx="9144000" cy="6858000" type="screen4x3"/>
  <p:notesSz cx="6858000" cy="9144000"/>
  <p:defaultTextStyle>
    <a:defPPr>
      <a:defRPr lang="en-US"/>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84380"/>
    <p:restoredTop sz="94660"/>
  </p:normalViewPr>
  <p:slideViewPr>
    <p:cSldViewPr showGuides="1">
      <p:cViewPr varScale="1">
        <p:scale>
          <a:sx n="75" d="100"/>
          <a:sy n="75" d="100"/>
        </p:scale>
        <p:origin x="-115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0" Type="http://schemas.openxmlformats.org/officeDocument/2006/relationships/tableStyles" Target="tableStyles.xml"/><Relationship Id="rId2" Type="http://schemas.openxmlformats.org/officeDocument/2006/relationships/theme" Target="theme/theme1.xml"/><Relationship Id="rId19" Type="http://schemas.openxmlformats.org/officeDocument/2006/relationships/viewProps" Target="viewProps.xml"/><Relationship Id="rId18" Type="http://schemas.openxmlformats.org/officeDocument/2006/relationships/presProps" Target="presProps.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602D6816-1DC1-4937-B230-39BCD10F06A8}" type="doc">
      <dgm:prSet loTypeId="urn:microsoft.com/office/officeart/2005/8/layout/radial1" loCatId="cycle" qsTypeId="urn:microsoft.com/office/officeart/2005/8/quickstyle/simple1" qsCatId="simple" csTypeId="urn:microsoft.com/office/officeart/2005/8/colors/colorful1" csCatId="colorful" phldr="1"/>
      <dgm:spPr/>
      <dgm:t>
        <a:bodyPr/>
        <a:lstStyle/>
        <a:p>
          <a:pPr rtl="1"/>
          <a:endParaRPr lang="ar-IQ"/>
        </a:p>
      </dgm:t>
    </dgm:pt>
    <dgm:pt modelId="{A4BE1B54-A1EE-4CD5-88C3-EBCD136D4604}">
      <dgm:prSet phldrT="[نص]"/>
      <dgm:spPr/>
      <dgm:t>
        <a:bodyPr/>
        <a:lstStyle/>
        <a:p>
          <a:pPr rtl="1"/>
          <a:r>
            <a:rPr lang="ar-IQ" smtClean="0"/>
            <a:t>اقاليم السياحة الدولية </a:t>
          </a:r>
          <a:endParaRPr lang="ar-IQ" dirty="0"/>
        </a:p>
      </dgm:t>
    </dgm:pt>
    <dgm:pt modelId="{0AB445DB-F6F4-41A1-9E35-97961B486B9A}" cxnId="{7729262D-7B6F-4C15-95AC-C6877D13FE5E}" type="parTrans">
      <dgm:prSet/>
      <dgm:spPr/>
      <dgm:t>
        <a:bodyPr/>
        <a:lstStyle/>
        <a:p>
          <a:pPr rtl="1"/>
          <a:endParaRPr lang="ar-IQ"/>
        </a:p>
      </dgm:t>
    </dgm:pt>
    <dgm:pt modelId="{B083C78B-110F-4954-83F1-22E5F782C6E7}" cxnId="{7729262D-7B6F-4C15-95AC-C6877D13FE5E}" type="sibTrans">
      <dgm:prSet/>
      <dgm:spPr/>
      <dgm:t>
        <a:bodyPr/>
        <a:lstStyle/>
        <a:p>
          <a:pPr rtl="1"/>
          <a:endParaRPr lang="ar-IQ"/>
        </a:p>
      </dgm:t>
    </dgm:pt>
    <dgm:pt modelId="{B5BE98A5-C696-4FE4-9003-E21EBD69033E}">
      <dgm:prSet phldrT="[نص]" custT="1"/>
      <dgm:spPr/>
      <dgm:t>
        <a:bodyPr/>
        <a:lstStyle/>
        <a:p>
          <a:pPr rtl="1"/>
          <a:r>
            <a:rPr lang="ar-IQ" sz="2000" smtClean="0"/>
            <a:t>الإقليم الأوربي</a:t>
          </a:r>
          <a:endParaRPr lang="ar-IQ" sz="2000" dirty="0"/>
        </a:p>
      </dgm:t>
    </dgm:pt>
    <dgm:pt modelId="{6A0153C3-EE34-45AF-BF49-3849BE50A3E0}" cxnId="{6568D556-2BBD-4E5E-872D-8E3EE642F91B}" type="parTrans">
      <dgm:prSet/>
      <dgm:spPr/>
      <dgm:t>
        <a:bodyPr/>
        <a:lstStyle/>
        <a:p>
          <a:pPr rtl="1"/>
          <a:endParaRPr lang="ar-IQ"/>
        </a:p>
      </dgm:t>
    </dgm:pt>
    <dgm:pt modelId="{91808658-407E-4390-BBCD-0D6B47442022}" cxnId="{6568D556-2BBD-4E5E-872D-8E3EE642F91B}" type="sibTrans">
      <dgm:prSet/>
      <dgm:spPr/>
      <dgm:t>
        <a:bodyPr/>
        <a:lstStyle/>
        <a:p>
          <a:pPr rtl="1"/>
          <a:endParaRPr lang="ar-IQ"/>
        </a:p>
      </dgm:t>
    </dgm:pt>
    <dgm:pt modelId="{E203991D-2FAB-4810-835C-1842E88988A8}">
      <dgm:prSet phldrT="[نص]" custT="1"/>
      <dgm:spPr/>
      <dgm:t>
        <a:bodyPr/>
        <a:lstStyle/>
        <a:p>
          <a:pPr rtl="1"/>
          <a:r>
            <a:rPr lang="ar-IQ" sz="2000" dirty="0" smtClean="0"/>
            <a:t>إقليم الشرق الأوسط </a:t>
          </a:r>
          <a:endParaRPr lang="ar-IQ" sz="2000" dirty="0"/>
        </a:p>
      </dgm:t>
    </dgm:pt>
    <dgm:pt modelId="{DC6BD772-6FC7-4328-BE0F-BB45AA2F88E7}" cxnId="{FB9C9812-1C3F-482D-B877-39C99A52C50E}" type="parTrans">
      <dgm:prSet/>
      <dgm:spPr/>
      <dgm:t>
        <a:bodyPr/>
        <a:lstStyle/>
        <a:p>
          <a:pPr rtl="1"/>
          <a:endParaRPr lang="ar-IQ"/>
        </a:p>
      </dgm:t>
    </dgm:pt>
    <dgm:pt modelId="{BBB87B6F-677D-4CC1-9AB5-3EED60294985}" cxnId="{FB9C9812-1C3F-482D-B877-39C99A52C50E}" type="sibTrans">
      <dgm:prSet/>
      <dgm:spPr/>
      <dgm:t>
        <a:bodyPr/>
        <a:lstStyle/>
        <a:p>
          <a:pPr rtl="1"/>
          <a:endParaRPr lang="ar-IQ"/>
        </a:p>
      </dgm:t>
    </dgm:pt>
    <dgm:pt modelId="{151997C8-FBC9-47D9-AD25-8D127E33112B}">
      <dgm:prSet phldrT="[نص]" custT="1"/>
      <dgm:spPr/>
      <dgm:t>
        <a:bodyPr/>
        <a:lstStyle/>
        <a:p>
          <a:pPr rtl="1"/>
          <a:r>
            <a:rPr lang="ar-IQ" sz="1800" dirty="0" smtClean="0"/>
            <a:t>اقليم  شرق  اسيا والمحيط الهادي</a:t>
          </a:r>
          <a:endParaRPr lang="ar-IQ" sz="1800" dirty="0"/>
        </a:p>
      </dgm:t>
    </dgm:pt>
    <dgm:pt modelId="{4E497764-88BD-4AAE-9FD0-4236B5162181}" cxnId="{9CAD0FFA-4C3B-4206-AF28-402AC087916F}" type="parTrans">
      <dgm:prSet/>
      <dgm:spPr/>
      <dgm:t>
        <a:bodyPr/>
        <a:lstStyle/>
        <a:p>
          <a:pPr rtl="1"/>
          <a:endParaRPr lang="ar-IQ"/>
        </a:p>
      </dgm:t>
    </dgm:pt>
    <dgm:pt modelId="{011D1672-44B8-4F49-9EF2-1A8439A2F179}" cxnId="{9CAD0FFA-4C3B-4206-AF28-402AC087916F}" type="sibTrans">
      <dgm:prSet/>
      <dgm:spPr/>
      <dgm:t>
        <a:bodyPr/>
        <a:lstStyle/>
        <a:p>
          <a:pPr rtl="1"/>
          <a:endParaRPr lang="ar-IQ"/>
        </a:p>
      </dgm:t>
    </dgm:pt>
    <dgm:pt modelId="{61DD03C0-105E-446C-B0F0-EE813D8A53A3}">
      <dgm:prSet phldrT="[نص]" custT="1"/>
      <dgm:spPr/>
      <dgm:t>
        <a:bodyPr/>
        <a:lstStyle/>
        <a:p>
          <a:pPr rtl="1"/>
          <a:r>
            <a:rPr lang="ar-IQ" sz="2000" smtClean="0"/>
            <a:t>الإقليم الأمريكي </a:t>
          </a:r>
          <a:endParaRPr lang="ar-IQ" sz="2000" dirty="0"/>
        </a:p>
      </dgm:t>
    </dgm:pt>
    <dgm:pt modelId="{67245BD1-CD14-43D9-BA8A-FE978D08D4F0}" cxnId="{EE04845A-D61B-448F-B1BD-BB26B121A178}" type="parTrans">
      <dgm:prSet/>
      <dgm:spPr/>
      <dgm:t>
        <a:bodyPr/>
        <a:lstStyle/>
        <a:p>
          <a:pPr rtl="1"/>
          <a:endParaRPr lang="ar-IQ"/>
        </a:p>
      </dgm:t>
    </dgm:pt>
    <dgm:pt modelId="{5CECF07F-5DE2-4C5D-87DD-C86F7FCC9FE3}" cxnId="{EE04845A-D61B-448F-B1BD-BB26B121A178}" type="sibTrans">
      <dgm:prSet/>
      <dgm:spPr/>
      <dgm:t>
        <a:bodyPr/>
        <a:lstStyle/>
        <a:p>
          <a:pPr rtl="1"/>
          <a:endParaRPr lang="ar-IQ"/>
        </a:p>
      </dgm:t>
    </dgm:pt>
    <dgm:pt modelId="{6B91824B-B744-42B2-9D00-30AAB20E712D}">
      <dgm:prSet phldrT="[نص]" phldr="1"/>
      <dgm:spPr/>
      <dgm:t>
        <a:bodyPr/>
        <a:lstStyle/>
        <a:p>
          <a:pPr rtl="1"/>
          <a:endParaRPr lang="ar-IQ"/>
        </a:p>
      </dgm:t>
    </dgm:pt>
    <dgm:pt modelId="{FE81F761-8527-4DCB-BD16-47B65238217B}" cxnId="{8FD2471C-6F6A-4968-94DA-305EFE2669BF}" type="parTrans">
      <dgm:prSet/>
      <dgm:spPr/>
      <dgm:t>
        <a:bodyPr/>
        <a:lstStyle/>
        <a:p>
          <a:pPr rtl="1"/>
          <a:endParaRPr lang="ar-IQ"/>
        </a:p>
      </dgm:t>
    </dgm:pt>
    <dgm:pt modelId="{A0D77CF9-EC65-4502-80F9-E3620B2E9AEA}" cxnId="{8FD2471C-6F6A-4968-94DA-305EFE2669BF}" type="sibTrans">
      <dgm:prSet/>
      <dgm:spPr/>
      <dgm:t>
        <a:bodyPr/>
        <a:lstStyle/>
        <a:p>
          <a:pPr rtl="1"/>
          <a:endParaRPr lang="ar-IQ"/>
        </a:p>
      </dgm:t>
    </dgm:pt>
    <dgm:pt modelId="{9FCEA656-A986-49F4-8772-33F09C708D02}">
      <dgm:prSet/>
      <dgm:spPr/>
      <dgm:t>
        <a:bodyPr/>
        <a:lstStyle/>
        <a:p>
          <a:pPr rtl="1"/>
          <a:endParaRPr lang="ar-IQ"/>
        </a:p>
      </dgm:t>
    </dgm:pt>
    <dgm:pt modelId="{4EA73166-FF3C-4B39-860C-396472C4B007}" cxnId="{D49B7528-51C5-4C17-BFDB-AA4DE492FCB7}" type="parTrans">
      <dgm:prSet/>
      <dgm:spPr/>
      <dgm:t>
        <a:bodyPr/>
        <a:lstStyle/>
        <a:p>
          <a:pPr rtl="1"/>
          <a:endParaRPr lang="ar-IQ"/>
        </a:p>
      </dgm:t>
    </dgm:pt>
    <dgm:pt modelId="{0CC1F10D-A4B3-4728-96C1-820E69C04DDC}" cxnId="{D49B7528-51C5-4C17-BFDB-AA4DE492FCB7}" type="sibTrans">
      <dgm:prSet/>
      <dgm:spPr/>
      <dgm:t>
        <a:bodyPr/>
        <a:lstStyle/>
        <a:p>
          <a:pPr rtl="1"/>
          <a:endParaRPr lang="ar-IQ"/>
        </a:p>
      </dgm:t>
    </dgm:pt>
    <dgm:pt modelId="{2C4C892E-5495-435E-B49B-3C51A31DB15C}">
      <dgm:prSet/>
      <dgm:spPr/>
      <dgm:t>
        <a:bodyPr/>
        <a:lstStyle/>
        <a:p>
          <a:pPr rtl="1"/>
          <a:endParaRPr lang="ar-IQ"/>
        </a:p>
      </dgm:t>
    </dgm:pt>
    <dgm:pt modelId="{F1CDD725-65D4-4F34-91A2-F7C161579B24}" cxnId="{003447C0-BAE3-4323-8B6E-727DEDC28AC8}" type="parTrans">
      <dgm:prSet/>
      <dgm:spPr/>
      <dgm:t>
        <a:bodyPr/>
        <a:lstStyle/>
        <a:p>
          <a:pPr rtl="1"/>
          <a:endParaRPr lang="ar-IQ"/>
        </a:p>
      </dgm:t>
    </dgm:pt>
    <dgm:pt modelId="{1F900541-A74A-45B3-8D76-EE835C15A9B9}" cxnId="{003447C0-BAE3-4323-8B6E-727DEDC28AC8}" type="sibTrans">
      <dgm:prSet/>
      <dgm:spPr/>
      <dgm:t>
        <a:bodyPr/>
        <a:lstStyle/>
        <a:p>
          <a:pPr rtl="1"/>
          <a:endParaRPr lang="ar-IQ"/>
        </a:p>
      </dgm:t>
    </dgm:pt>
    <dgm:pt modelId="{CF74FB36-9C79-4A8C-A343-0A91DF3F2994}">
      <dgm:prSet phldrT="[نص]" phldr="1"/>
      <dgm:spPr/>
      <dgm:t>
        <a:bodyPr/>
        <a:lstStyle/>
        <a:p>
          <a:pPr rtl="1"/>
          <a:endParaRPr lang="ar-IQ"/>
        </a:p>
      </dgm:t>
    </dgm:pt>
    <dgm:pt modelId="{7B6D2092-12E8-4618-94DE-A231209E39D0}" cxnId="{5A27346E-78E8-45FC-8F30-612F18220AB1}" type="parTrans">
      <dgm:prSet/>
      <dgm:spPr/>
      <dgm:t>
        <a:bodyPr/>
        <a:lstStyle/>
        <a:p>
          <a:pPr rtl="1"/>
          <a:endParaRPr lang="ar-IQ"/>
        </a:p>
      </dgm:t>
    </dgm:pt>
    <dgm:pt modelId="{0241AB5D-BDC2-4879-9C24-760F7DCA5F9D}" cxnId="{5A27346E-78E8-45FC-8F30-612F18220AB1}" type="sibTrans">
      <dgm:prSet/>
      <dgm:spPr/>
      <dgm:t>
        <a:bodyPr/>
        <a:lstStyle/>
        <a:p>
          <a:pPr rtl="1"/>
          <a:endParaRPr lang="ar-IQ"/>
        </a:p>
      </dgm:t>
    </dgm:pt>
    <dgm:pt modelId="{61DB5BA8-3961-46A3-8A85-E3C313DE0473}">
      <dgm:prSet/>
      <dgm:spPr/>
      <dgm:t>
        <a:bodyPr/>
        <a:lstStyle/>
        <a:p>
          <a:pPr rtl="1"/>
          <a:r>
            <a:rPr lang="ar-IQ" smtClean="0"/>
            <a:t>الإقليم الافريقي</a:t>
          </a:r>
          <a:endParaRPr lang="ar-IQ" dirty="0"/>
        </a:p>
      </dgm:t>
    </dgm:pt>
    <dgm:pt modelId="{6021F2FF-CD37-4913-AA6F-895B4C87F4F2}" cxnId="{2653251C-872E-4EE0-B269-126B74FC2D81}" type="parTrans">
      <dgm:prSet/>
      <dgm:spPr/>
      <dgm:t>
        <a:bodyPr/>
        <a:lstStyle/>
        <a:p>
          <a:pPr rtl="1"/>
          <a:endParaRPr lang="ar-IQ"/>
        </a:p>
      </dgm:t>
    </dgm:pt>
    <dgm:pt modelId="{B09BFEC3-8F2A-48BD-99DB-F6C606BE516B}" cxnId="{2653251C-872E-4EE0-B269-126B74FC2D81}" type="sibTrans">
      <dgm:prSet/>
      <dgm:spPr/>
      <dgm:t>
        <a:bodyPr/>
        <a:lstStyle/>
        <a:p>
          <a:pPr rtl="1"/>
          <a:endParaRPr lang="ar-IQ"/>
        </a:p>
      </dgm:t>
    </dgm:pt>
    <dgm:pt modelId="{C64D6F0F-22CD-46FD-8088-E1CAA0527ED0}" type="pres">
      <dgm:prSet presAssocID="{602D6816-1DC1-4937-B230-39BCD10F06A8}" presName="cycle" presStyleCnt="0">
        <dgm:presLayoutVars>
          <dgm:chMax val="1"/>
          <dgm:dir/>
          <dgm:animLvl val="ctr"/>
          <dgm:resizeHandles val="exact"/>
        </dgm:presLayoutVars>
      </dgm:prSet>
      <dgm:spPr/>
      <dgm:t>
        <a:bodyPr/>
        <a:lstStyle/>
        <a:p>
          <a:pPr rtl="1"/>
          <a:endParaRPr lang="ar-IQ"/>
        </a:p>
      </dgm:t>
    </dgm:pt>
    <dgm:pt modelId="{6BF108AA-AEDB-46EA-A722-5F54A1A6CBB1}" type="pres">
      <dgm:prSet presAssocID="{A4BE1B54-A1EE-4CD5-88C3-EBCD136D4604}" presName="centerShape" presStyleLbl="node0" presStyleIdx="0" presStyleCnt="1"/>
      <dgm:spPr/>
      <dgm:t>
        <a:bodyPr/>
        <a:lstStyle/>
        <a:p>
          <a:pPr rtl="1"/>
          <a:endParaRPr lang="ar-IQ"/>
        </a:p>
      </dgm:t>
    </dgm:pt>
    <dgm:pt modelId="{4C05144A-6519-4C8B-9784-62884F2C30C7}" type="pres">
      <dgm:prSet presAssocID="{6A0153C3-EE34-45AF-BF49-3849BE50A3E0}" presName="Name9" presStyleLbl="parChTrans1D2" presStyleIdx="0" presStyleCnt="5"/>
      <dgm:spPr/>
      <dgm:t>
        <a:bodyPr/>
        <a:lstStyle/>
        <a:p>
          <a:pPr rtl="1"/>
          <a:endParaRPr lang="ar-IQ"/>
        </a:p>
      </dgm:t>
    </dgm:pt>
    <dgm:pt modelId="{D7AA3F90-E6E4-4583-84AD-2827EF855607}" type="pres">
      <dgm:prSet presAssocID="{6A0153C3-EE34-45AF-BF49-3849BE50A3E0}" presName="connTx" presStyleLbl="parChTrans1D2" presStyleIdx="0" presStyleCnt="5"/>
      <dgm:spPr/>
      <dgm:t>
        <a:bodyPr/>
        <a:lstStyle/>
        <a:p>
          <a:pPr rtl="1"/>
          <a:endParaRPr lang="ar-IQ"/>
        </a:p>
      </dgm:t>
    </dgm:pt>
    <dgm:pt modelId="{5576E2AE-46F5-4846-A845-9E3F64BE6E6E}" type="pres">
      <dgm:prSet presAssocID="{B5BE98A5-C696-4FE4-9003-E21EBD69033E}" presName="node" presStyleLbl="node1" presStyleIdx="0" presStyleCnt="5">
        <dgm:presLayoutVars>
          <dgm:bulletEnabled val="1"/>
        </dgm:presLayoutVars>
      </dgm:prSet>
      <dgm:spPr/>
      <dgm:t>
        <a:bodyPr/>
        <a:lstStyle/>
        <a:p>
          <a:pPr rtl="1"/>
          <a:endParaRPr lang="ar-IQ"/>
        </a:p>
      </dgm:t>
    </dgm:pt>
    <dgm:pt modelId="{0AC471EE-42BD-47FD-9DA1-C000E57DFC99}" type="pres">
      <dgm:prSet presAssocID="{DC6BD772-6FC7-4328-BE0F-BB45AA2F88E7}" presName="Name9" presStyleLbl="parChTrans1D2" presStyleIdx="1" presStyleCnt="5"/>
      <dgm:spPr/>
      <dgm:t>
        <a:bodyPr/>
        <a:lstStyle/>
        <a:p>
          <a:pPr rtl="1"/>
          <a:endParaRPr lang="ar-IQ"/>
        </a:p>
      </dgm:t>
    </dgm:pt>
    <dgm:pt modelId="{3408F685-1292-4875-80A4-929290F41A53}" type="pres">
      <dgm:prSet presAssocID="{DC6BD772-6FC7-4328-BE0F-BB45AA2F88E7}" presName="connTx" presStyleLbl="parChTrans1D2" presStyleIdx="1" presStyleCnt="5"/>
      <dgm:spPr/>
      <dgm:t>
        <a:bodyPr/>
        <a:lstStyle/>
        <a:p>
          <a:pPr rtl="1"/>
          <a:endParaRPr lang="ar-IQ"/>
        </a:p>
      </dgm:t>
    </dgm:pt>
    <dgm:pt modelId="{2E58F41C-F81C-4AED-84CE-08102C7056BA}" type="pres">
      <dgm:prSet presAssocID="{E203991D-2FAB-4810-835C-1842E88988A8}" presName="node" presStyleLbl="node1" presStyleIdx="1" presStyleCnt="5">
        <dgm:presLayoutVars>
          <dgm:bulletEnabled val="1"/>
        </dgm:presLayoutVars>
      </dgm:prSet>
      <dgm:spPr/>
      <dgm:t>
        <a:bodyPr/>
        <a:lstStyle/>
        <a:p>
          <a:pPr rtl="1"/>
          <a:endParaRPr lang="ar-IQ"/>
        </a:p>
      </dgm:t>
    </dgm:pt>
    <dgm:pt modelId="{AC009FC3-8A99-42C0-A2F4-05142CDF627D}" type="pres">
      <dgm:prSet presAssocID="{6021F2FF-CD37-4913-AA6F-895B4C87F4F2}" presName="Name9" presStyleLbl="parChTrans1D2" presStyleIdx="2" presStyleCnt="5"/>
      <dgm:spPr/>
      <dgm:t>
        <a:bodyPr/>
        <a:lstStyle/>
        <a:p>
          <a:pPr rtl="1"/>
          <a:endParaRPr lang="ar-IQ"/>
        </a:p>
      </dgm:t>
    </dgm:pt>
    <dgm:pt modelId="{520E7D80-BC65-4D02-8591-577D8D8F5978}" type="pres">
      <dgm:prSet presAssocID="{6021F2FF-CD37-4913-AA6F-895B4C87F4F2}" presName="connTx" presStyleLbl="parChTrans1D2" presStyleIdx="2" presStyleCnt="5"/>
      <dgm:spPr/>
      <dgm:t>
        <a:bodyPr/>
        <a:lstStyle/>
        <a:p>
          <a:pPr rtl="1"/>
          <a:endParaRPr lang="ar-IQ"/>
        </a:p>
      </dgm:t>
    </dgm:pt>
    <dgm:pt modelId="{0540A535-368F-49CF-850E-8387C306B1FC}" type="pres">
      <dgm:prSet presAssocID="{61DB5BA8-3961-46A3-8A85-E3C313DE0473}" presName="node" presStyleLbl="node1" presStyleIdx="2" presStyleCnt="5">
        <dgm:presLayoutVars>
          <dgm:bulletEnabled val="1"/>
        </dgm:presLayoutVars>
      </dgm:prSet>
      <dgm:spPr/>
      <dgm:t>
        <a:bodyPr/>
        <a:lstStyle/>
        <a:p>
          <a:pPr rtl="1"/>
          <a:endParaRPr lang="ar-IQ"/>
        </a:p>
      </dgm:t>
    </dgm:pt>
    <dgm:pt modelId="{AA7F72E8-328A-4E7A-A3D7-DA43D49B12B8}" type="pres">
      <dgm:prSet presAssocID="{4E497764-88BD-4AAE-9FD0-4236B5162181}" presName="Name9" presStyleLbl="parChTrans1D2" presStyleIdx="3" presStyleCnt="5"/>
      <dgm:spPr/>
      <dgm:t>
        <a:bodyPr/>
        <a:lstStyle/>
        <a:p>
          <a:pPr rtl="1"/>
          <a:endParaRPr lang="ar-IQ"/>
        </a:p>
      </dgm:t>
    </dgm:pt>
    <dgm:pt modelId="{E9B2F5E4-8CBA-4D30-B00D-7C04176A5751}" type="pres">
      <dgm:prSet presAssocID="{4E497764-88BD-4AAE-9FD0-4236B5162181}" presName="connTx" presStyleLbl="parChTrans1D2" presStyleIdx="3" presStyleCnt="5"/>
      <dgm:spPr/>
      <dgm:t>
        <a:bodyPr/>
        <a:lstStyle/>
        <a:p>
          <a:pPr rtl="1"/>
          <a:endParaRPr lang="ar-IQ"/>
        </a:p>
      </dgm:t>
    </dgm:pt>
    <dgm:pt modelId="{EC65A259-9471-44AC-B448-FB7B904047AA}" type="pres">
      <dgm:prSet presAssocID="{151997C8-FBC9-47D9-AD25-8D127E33112B}" presName="node" presStyleLbl="node1" presStyleIdx="3" presStyleCnt="5">
        <dgm:presLayoutVars>
          <dgm:bulletEnabled val="1"/>
        </dgm:presLayoutVars>
      </dgm:prSet>
      <dgm:spPr/>
      <dgm:t>
        <a:bodyPr/>
        <a:lstStyle/>
        <a:p>
          <a:pPr rtl="1"/>
          <a:endParaRPr lang="ar-IQ"/>
        </a:p>
      </dgm:t>
    </dgm:pt>
    <dgm:pt modelId="{45436F2E-230A-4C63-A359-E48025EC2550}" type="pres">
      <dgm:prSet presAssocID="{67245BD1-CD14-43D9-BA8A-FE978D08D4F0}" presName="Name9" presStyleLbl="parChTrans1D2" presStyleIdx="4" presStyleCnt="5"/>
      <dgm:spPr/>
      <dgm:t>
        <a:bodyPr/>
        <a:lstStyle/>
        <a:p>
          <a:pPr rtl="1"/>
          <a:endParaRPr lang="ar-IQ"/>
        </a:p>
      </dgm:t>
    </dgm:pt>
    <dgm:pt modelId="{0DD2115B-CF8A-4CB9-B65F-5AC0AC8ECA44}" type="pres">
      <dgm:prSet presAssocID="{67245BD1-CD14-43D9-BA8A-FE978D08D4F0}" presName="connTx" presStyleLbl="parChTrans1D2" presStyleIdx="4" presStyleCnt="5"/>
      <dgm:spPr/>
      <dgm:t>
        <a:bodyPr/>
        <a:lstStyle/>
        <a:p>
          <a:pPr rtl="1"/>
          <a:endParaRPr lang="ar-IQ"/>
        </a:p>
      </dgm:t>
    </dgm:pt>
    <dgm:pt modelId="{A5214682-690B-4392-957F-D18FF02E8BA7}" type="pres">
      <dgm:prSet presAssocID="{61DD03C0-105E-446C-B0F0-EE813D8A53A3}" presName="node" presStyleLbl="node1" presStyleIdx="4" presStyleCnt="5">
        <dgm:presLayoutVars>
          <dgm:bulletEnabled val="1"/>
        </dgm:presLayoutVars>
      </dgm:prSet>
      <dgm:spPr/>
      <dgm:t>
        <a:bodyPr/>
        <a:lstStyle/>
        <a:p>
          <a:pPr rtl="1"/>
          <a:endParaRPr lang="ar-IQ"/>
        </a:p>
      </dgm:t>
    </dgm:pt>
  </dgm:ptLst>
  <dgm:cxnLst>
    <dgm:cxn modelId="{8FD2471C-6F6A-4968-94DA-305EFE2669BF}" srcId="{602D6816-1DC1-4937-B230-39BCD10F06A8}" destId="{6B91824B-B744-42B2-9D00-30AAB20E712D}" srcOrd="1" destOrd="0" parTransId="{FE81F761-8527-4DCB-BD16-47B65238217B}" sibTransId="{A0D77CF9-EC65-4502-80F9-E3620B2E9AEA}"/>
    <dgm:cxn modelId="{6568D556-2BBD-4E5E-872D-8E3EE642F91B}" srcId="{A4BE1B54-A1EE-4CD5-88C3-EBCD136D4604}" destId="{B5BE98A5-C696-4FE4-9003-E21EBD69033E}" srcOrd="0" destOrd="0" parTransId="{6A0153C3-EE34-45AF-BF49-3849BE50A3E0}" sibTransId="{91808658-407E-4390-BBCD-0D6B47442022}"/>
    <dgm:cxn modelId="{D49B7528-51C5-4C17-BFDB-AA4DE492FCB7}" srcId="{602D6816-1DC1-4937-B230-39BCD10F06A8}" destId="{9FCEA656-A986-49F4-8772-33F09C708D02}" srcOrd="2" destOrd="0" parTransId="{4EA73166-FF3C-4B39-860C-396472C4B007}" sibTransId="{0CC1F10D-A4B3-4728-96C1-820E69C04DDC}"/>
    <dgm:cxn modelId="{021FF1A1-EE14-407E-8844-B789D417142E}" type="presOf" srcId="{4E497764-88BD-4AAE-9FD0-4236B5162181}" destId="{E9B2F5E4-8CBA-4D30-B00D-7C04176A5751}" srcOrd="1" destOrd="0" presId="urn:microsoft.com/office/officeart/2005/8/layout/radial1"/>
    <dgm:cxn modelId="{09C443D4-869E-4909-9DD3-C019107FBA68}" type="presOf" srcId="{DC6BD772-6FC7-4328-BE0F-BB45AA2F88E7}" destId="{0AC471EE-42BD-47FD-9DA1-C000E57DFC99}" srcOrd="0" destOrd="0" presId="urn:microsoft.com/office/officeart/2005/8/layout/radial1"/>
    <dgm:cxn modelId="{5A27346E-78E8-45FC-8F30-612F18220AB1}" srcId="{602D6816-1DC1-4937-B230-39BCD10F06A8}" destId="{CF74FB36-9C79-4A8C-A343-0A91DF3F2994}" srcOrd="4" destOrd="0" parTransId="{7B6D2092-12E8-4618-94DE-A231209E39D0}" sibTransId="{0241AB5D-BDC2-4879-9C24-760F7DCA5F9D}"/>
    <dgm:cxn modelId="{9CAD0FFA-4C3B-4206-AF28-402AC087916F}" srcId="{A4BE1B54-A1EE-4CD5-88C3-EBCD136D4604}" destId="{151997C8-FBC9-47D9-AD25-8D127E33112B}" srcOrd="3" destOrd="0" parTransId="{4E497764-88BD-4AAE-9FD0-4236B5162181}" sibTransId="{011D1672-44B8-4F49-9EF2-1A8439A2F179}"/>
    <dgm:cxn modelId="{2653251C-872E-4EE0-B269-126B74FC2D81}" srcId="{A4BE1B54-A1EE-4CD5-88C3-EBCD136D4604}" destId="{61DB5BA8-3961-46A3-8A85-E3C313DE0473}" srcOrd="2" destOrd="0" parTransId="{6021F2FF-CD37-4913-AA6F-895B4C87F4F2}" sibTransId="{B09BFEC3-8F2A-48BD-99DB-F6C606BE516B}"/>
    <dgm:cxn modelId="{BC1031F6-81FE-4A26-B770-57983A07DAFC}" type="presOf" srcId="{6A0153C3-EE34-45AF-BF49-3849BE50A3E0}" destId="{D7AA3F90-E6E4-4583-84AD-2827EF855607}" srcOrd="1" destOrd="0" presId="urn:microsoft.com/office/officeart/2005/8/layout/radial1"/>
    <dgm:cxn modelId="{C61D6E82-23CA-4908-B2C0-F52F86AAA0FD}" type="presOf" srcId="{6021F2FF-CD37-4913-AA6F-895B4C87F4F2}" destId="{AC009FC3-8A99-42C0-A2F4-05142CDF627D}" srcOrd="0" destOrd="0" presId="urn:microsoft.com/office/officeart/2005/8/layout/radial1"/>
    <dgm:cxn modelId="{0D96AFFA-BD1D-45BE-B80E-1FC60C53B32B}" type="presOf" srcId="{6A0153C3-EE34-45AF-BF49-3849BE50A3E0}" destId="{4C05144A-6519-4C8B-9784-62884F2C30C7}" srcOrd="0" destOrd="0" presId="urn:microsoft.com/office/officeart/2005/8/layout/radial1"/>
    <dgm:cxn modelId="{E3D9EF0A-5C47-47EF-B7A2-68357724B2D6}" type="presOf" srcId="{6021F2FF-CD37-4913-AA6F-895B4C87F4F2}" destId="{520E7D80-BC65-4D02-8591-577D8D8F5978}" srcOrd="1" destOrd="0" presId="urn:microsoft.com/office/officeart/2005/8/layout/radial1"/>
    <dgm:cxn modelId="{6FC5F978-DD9E-493B-8C20-0E4D7C3D7FAB}" type="presOf" srcId="{61DB5BA8-3961-46A3-8A85-E3C313DE0473}" destId="{0540A535-368F-49CF-850E-8387C306B1FC}" srcOrd="0" destOrd="0" presId="urn:microsoft.com/office/officeart/2005/8/layout/radial1"/>
    <dgm:cxn modelId="{05DC009A-0655-4FD0-A0D5-55AA872541FC}" type="presOf" srcId="{67245BD1-CD14-43D9-BA8A-FE978D08D4F0}" destId="{45436F2E-230A-4C63-A359-E48025EC2550}" srcOrd="0" destOrd="0" presId="urn:microsoft.com/office/officeart/2005/8/layout/radial1"/>
    <dgm:cxn modelId="{F653380C-B238-4971-AB20-750415AE192F}" type="presOf" srcId="{602D6816-1DC1-4937-B230-39BCD10F06A8}" destId="{C64D6F0F-22CD-46FD-8088-E1CAA0527ED0}" srcOrd="0" destOrd="0" presId="urn:microsoft.com/office/officeart/2005/8/layout/radial1"/>
    <dgm:cxn modelId="{C0346F5D-D192-49C5-8332-AD6A66EF49DB}" type="presOf" srcId="{A4BE1B54-A1EE-4CD5-88C3-EBCD136D4604}" destId="{6BF108AA-AEDB-46EA-A722-5F54A1A6CBB1}" srcOrd="0" destOrd="0" presId="urn:microsoft.com/office/officeart/2005/8/layout/radial1"/>
    <dgm:cxn modelId="{4E502008-B664-4570-A818-5EBA4E5250C6}" type="presOf" srcId="{E203991D-2FAB-4810-835C-1842E88988A8}" destId="{2E58F41C-F81C-4AED-84CE-08102C7056BA}" srcOrd="0" destOrd="0" presId="urn:microsoft.com/office/officeart/2005/8/layout/radial1"/>
    <dgm:cxn modelId="{7729262D-7B6F-4C15-95AC-C6877D13FE5E}" srcId="{602D6816-1DC1-4937-B230-39BCD10F06A8}" destId="{A4BE1B54-A1EE-4CD5-88C3-EBCD136D4604}" srcOrd="0" destOrd="0" parTransId="{0AB445DB-F6F4-41A1-9E35-97961B486B9A}" sibTransId="{B083C78B-110F-4954-83F1-22E5F782C6E7}"/>
    <dgm:cxn modelId="{05D5C701-8222-47EB-A7D0-7BA83CC1AF34}" type="presOf" srcId="{B5BE98A5-C696-4FE4-9003-E21EBD69033E}" destId="{5576E2AE-46F5-4846-A845-9E3F64BE6E6E}" srcOrd="0" destOrd="0" presId="urn:microsoft.com/office/officeart/2005/8/layout/radial1"/>
    <dgm:cxn modelId="{C9AC12A6-2A79-49A0-B7E2-4B113B224A52}" type="presOf" srcId="{151997C8-FBC9-47D9-AD25-8D127E33112B}" destId="{EC65A259-9471-44AC-B448-FB7B904047AA}" srcOrd="0" destOrd="0" presId="urn:microsoft.com/office/officeart/2005/8/layout/radial1"/>
    <dgm:cxn modelId="{EE04845A-D61B-448F-B1BD-BB26B121A178}" srcId="{A4BE1B54-A1EE-4CD5-88C3-EBCD136D4604}" destId="{61DD03C0-105E-446C-B0F0-EE813D8A53A3}" srcOrd="4" destOrd="0" parTransId="{67245BD1-CD14-43D9-BA8A-FE978D08D4F0}" sibTransId="{5CECF07F-5DE2-4C5D-87DD-C86F7FCC9FE3}"/>
    <dgm:cxn modelId="{2E52C187-F73D-4E4F-B828-875D0515A32B}" type="presOf" srcId="{DC6BD772-6FC7-4328-BE0F-BB45AA2F88E7}" destId="{3408F685-1292-4875-80A4-929290F41A53}" srcOrd="1" destOrd="0" presId="urn:microsoft.com/office/officeart/2005/8/layout/radial1"/>
    <dgm:cxn modelId="{DFFBCCFA-A104-4206-9205-F1DFCD99B933}" type="presOf" srcId="{61DD03C0-105E-446C-B0F0-EE813D8A53A3}" destId="{A5214682-690B-4392-957F-D18FF02E8BA7}" srcOrd="0" destOrd="0" presId="urn:microsoft.com/office/officeart/2005/8/layout/radial1"/>
    <dgm:cxn modelId="{82AB8116-7926-4EE5-9B45-4DCBC99881C3}" type="presOf" srcId="{4E497764-88BD-4AAE-9FD0-4236B5162181}" destId="{AA7F72E8-328A-4E7A-A3D7-DA43D49B12B8}" srcOrd="0" destOrd="0" presId="urn:microsoft.com/office/officeart/2005/8/layout/radial1"/>
    <dgm:cxn modelId="{003447C0-BAE3-4323-8B6E-727DEDC28AC8}" srcId="{602D6816-1DC1-4937-B230-39BCD10F06A8}" destId="{2C4C892E-5495-435E-B49B-3C51A31DB15C}" srcOrd="3" destOrd="0" parTransId="{F1CDD725-65D4-4F34-91A2-F7C161579B24}" sibTransId="{1F900541-A74A-45B3-8D76-EE835C15A9B9}"/>
    <dgm:cxn modelId="{FB9C9812-1C3F-482D-B877-39C99A52C50E}" srcId="{A4BE1B54-A1EE-4CD5-88C3-EBCD136D4604}" destId="{E203991D-2FAB-4810-835C-1842E88988A8}" srcOrd="1" destOrd="0" parTransId="{DC6BD772-6FC7-4328-BE0F-BB45AA2F88E7}" sibTransId="{BBB87B6F-677D-4CC1-9AB5-3EED60294985}"/>
    <dgm:cxn modelId="{066C4532-85CA-421A-8CD9-C3FD315D3B94}" type="presOf" srcId="{67245BD1-CD14-43D9-BA8A-FE978D08D4F0}" destId="{0DD2115B-CF8A-4CB9-B65F-5AC0AC8ECA44}" srcOrd="1" destOrd="0" presId="urn:microsoft.com/office/officeart/2005/8/layout/radial1"/>
    <dgm:cxn modelId="{099D65B5-0CE7-4470-B3CD-B46E9DC8430A}" type="presParOf" srcId="{C64D6F0F-22CD-46FD-8088-E1CAA0527ED0}" destId="{6BF108AA-AEDB-46EA-A722-5F54A1A6CBB1}" srcOrd="0" destOrd="0" presId="urn:microsoft.com/office/officeart/2005/8/layout/radial1"/>
    <dgm:cxn modelId="{3E249171-3B0A-417D-A173-2808A026240C}" type="presParOf" srcId="{C64D6F0F-22CD-46FD-8088-E1CAA0527ED0}" destId="{4C05144A-6519-4C8B-9784-62884F2C30C7}" srcOrd="1" destOrd="0" presId="urn:microsoft.com/office/officeart/2005/8/layout/radial1"/>
    <dgm:cxn modelId="{B23A85E3-BBD2-47F1-A7C6-A65B298D6C1E}" type="presParOf" srcId="{4C05144A-6519-4C8B-9784-62884F2C30C7}" destId="{D7AA3F90-E6E4-4583-84AD-2827EF855607}" srcOrd="0" destOrd="0" presId="urn:microsoft.com/office/officeart/2005/8/layout/radial1"/>
    <dgm:cxn modelId="{9D07A4A7-D723-412D-AA5C-A37CF7338A0B}" type="presParOf" srcId="{C64D6F0F-22CD-46FD-8088-E1CAA0527ED0}" destId="{5576E2AE-46F5-4846-A845-9E3F64BE6E6E}" srcOrd="2" destOrd="0" presId="urn:microsoft.com/office/officeart/2005/8/layout/radial1"/>
    <dgm:cxn modelId="{AD5C745B-BEB6-4761-A254-606BE53BF3FA}" type="presParOf" srcId="{C64D6F0F-22CD-46FD-8088-E1CAA0527ED0}" destId="{0AC471EE-42BD-47FD-9DA1-C000E57DFC99}" srcOrd="3" destOrd="0" presId="urn:microsoft.com/office/officeart/2005/8/layout/radial1"/>
    <dgm:cxn modelId="{D9AA5430-4952-48F7-AAD6-C3BDC9B5BACE}" type="presParOf" srcId="{0AC471EE-42BD-47FD-9DA1-C000E57DFC99}" destId="{3408F685-1292-4875-80A4-929290F41A53}" srcOrd="0" destOrd="0" presId="urn:microsoft.com/office/officeart/2005/8/layout/radial1"/>
    <dgm:cxn modelId="{798ECF4D-765B-483A-B8B9-CFB31D1F83E3}" type="presParOf" srcId="{C64D6F0F-22CD-46FD-8088-E1CAA0527ED0}" destId="{2E58F41C-F81C-4AED-84CE-08102C7056BA}" srcOrd="4" destOrd="0" presId="urn:microsoft.com/office/officeart/2005/8/layout/radial1"/>
    <dgm:cxn modelId="{7C6BF4B3-347F-40F0-BE8D-97A010BB302B}" type="presParOf" srcId="{C64D6F0F-22CD-46FD-8088-E1CAA0527ED0}" destId="{AC009FC3-8A99-42C0-A2F4-05142CDF627D}" srcOrd="5" destOrd="0" presId="urn:microsoft.com/office/officeart/2005/8/layout/radial1"/>
    <dgm:cxn modelId="{C3A39FB3-F641-414D-9A3D-C209C9DE7BF0}" type="presParOf" srcId="{AC009FC3-8A99-42C0-A2F4-05142CDF627D}" destId="{520E7D80-BC65-4D02-8591-577D8D8F5978}" srcOrd="0" destOrd="0" presId="urn:microsoft.com/office/officeart/2005/8/layout/radial1"/>
    <dgm:cxn modelId="{5392FB14-D9A6-45FC-96C8-483E9A978626}" type="presParOf" srcId="{C64D6F0F-22CD-46FD-8088-E1CAA0527ED0}" destId="{0540A535-368F-49CF-850E-8387C306B1FC}" srcOrd="6" destOrd="0" presId="urn:microsoft.com/office/officeart/2005/8/layout/radial1"/>
    <dgm:cxn modelId="{0F75BCE6-F303-441C-9E88-540CBFDD5E38}" type="presParOf" srcId="{C64D6F0F-22CD-46FD-8088-E1CAA0527ED0}" destId="{AA7F72E8-328A-4E7A-A3D7-DA43D49B12B8}" srcOrd="7" destOrd="0" presId="urn:microsoft.com/office/officeart/2005/8/layout/radial1"/>
    <dgm:cxn modelId="{CFF6CE7E-E757-4894-8271-A90CC0356408}" type="presParOf" srcId="{AA7F72E8-328A-4E7A-A3D7-DA43D49B12B8}" destId="{E9B2F5E4-8CBA-4D30-B00D-7C04176A5751}" srcOrd="0" destOrd="0" presId="urn:microsoft.com/office/officeart/2005/8/layout/radial1"/>
    <dgm:cxn modelId="{CAA7B1A1-EAB3-462D-85D0-D209FAF1A274}" type="presParOf" srcId="{C64D6F0F-22CD-46FD-8088-E1CAA0527ED0}" destId="{EC65A259-9471-44AC-B448-FB7B904047AA}" srcOrd="8" destOrd="0" presId="urn:microsoft.com/office/officeart/2005/8/layout/radial1"/>
    <dgm:cxn modelId="{9FC24B46-855D-42F0-B01B-B10CDC6A1B72}" type="presParOf" srcId="{C64D6F0F-22CD-46FD-8088-E1CAA0527ED0}" destId="{45436F2E-230A-4C63-A359-E48025EC2550}" srcOrd="9" destOrd="0" presId="urn:microsoft.com/office/officeart/2005/8/layout/radial1"/>
    <dgm:cxn modelId="{C7A89849-7C94-4E9F-B7F2-89546B1DE24A}" type="presParOf" srcId="{45436F2E-230A-4C63-A359-E48025EC2550}" destId="{0DD2115B-CF8A-4CB9-B65F-5AC0AC8ECA44}" srcOrd="0" destOrd="0" presId="urn:microsoft.com/office/officeart/2005/8/layout/radial1"/>
    <dgm:cxn modelId="{8530D2FD-724F-48F4-9AEE-9536A47E630D}" type="presParOf" srcId="{C64D6F0F-22CD-46FD-8088-E1CAA0527ED0}" destId="{A5214682-690B-4392-957F-D18FF02E8BA7}" srcOrd="10" destOrd="0" presId="urn:microsoft.com/office/officeart/2005/8/layout/radial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 1"/>
      <dsp:cNvGrpSpPr/>
    </dsp:nvGrpSpPr>
    <dsp:grpSpPr>
      <a:xfrm>
        <a:off x="0" y="0"/>
        <a:ext cx="5400600" cy="4608512"/>
        <a:chOff x="0" y="0"/>
        <a:chExt cx="5400600" cy="4608512"/>
      </a:xfrm>
    </dsp:grpSpPr>
    <dsp:sp modelId="{6BF108AA-AEDB-46EA-A722-5F54A1A6CBB1}">
      <dsp:nvSpPr>
        <dsp:cNvPr id="3" name="Oval 2"/>
        <dsp:cNvSpPr/>
      </dsp:nvSpPr>
      <dsp:spPr bwMode="white">
        <a:xfrm>
          <a:off x="2012816" y="1787459"/>
          <a:ext cx="1374968" cy="1374968"/>
        </a:xfrm>
        <a:prstGeom prst="ellipse">
          <a:avLst/>
        </a:prstGeom>
      </dsp:spPr>
      <dsp:style>
        <a:lnRef idx="2">
          <a:schemeClr val="lt1"/>
        </a:lnRef>
        <a:fillRef idx="1">
          <a:schemeClr val="accent1"/>
        </a:fillRef>
        <a:effectRef idx="0">
          <a:scrgbClr r="0" g="0" b="0"/>
        </a:effectRef>
        <a:fontRef idx="minor">
          <a:schemeClr val="lt1"/>
        </a:fontRef>
      </dsp:style>
      <dsp:txBody>
        <a:bodyPr lIns="12700" tIns="12700" rIns="12700" bIns="12700" anchor="ctr"/>
        <a:lstStyle>
          <a:lvl1pPr algn="ctr">
            <a:defRPr sz="2000"/>
          </a:lvl1pPr>
          <a:lvl2pPr marL="114300" indent="-114300" algn="ctr">
            <a:defRPr sz="1500"/>
          </a:lvl2pPr>
          <a:lvl3pPr marL="228600" indent="-114300" algn="ctr">
            <a:defRPr sz="1500"/>
          </a:lvl3pPr>
          <a:lvl4pPr marL="342900" indent="-114300" algn="ctr">
            <a:defRPr sz="1500"/>
          </a:lvl4pPr>
          <a:lvl5pPr marL="457200" indent="-114300" algn="ctr">
            <a:defRPr sz="1500"/>
          </a:lvl5pPr>
          <a:lvl6pPr marL="571500" indent="-114300" algn="ctr">
            <a:defRPr sz="1500"/>
          </a:lvl6pPr>
          <a:lvl7pPr marL="685800" indent="-114300" algn="ctr">
            <a:defRPr sz="1500"/>
          </a:lvl7pPr>
          <a:lvl8pPr marL="800100" indent="-114300" algn="ctr">
            <a:defRPr sz="1500"/>
          </a:lvl8pPr>
          <a:lvl9pPr marL="914400" indent="-114300" algn="ctr">
            <a:defRPr sz="1500"/>
          </a:lvl9pPr>
        </a:lstStyle>
        <a:p>
          <a:pPr lvl="0" rtl="1">
            <a:lnSpc>
              <a:spcPct val="100000"/>
            </a:lnSpc>
            <a:spcBef>
              <a:spcPct val="0"/>
            </a:spcBef>
            <a:spcAft>
              <a:spcPct val="35000"/>
            </a:spcAft>
          </a:pPr>
          <a:r>
            <a:rPr lang="ar-IQ" smtClean="0"/>
            <a:t>اقاليم السياحة الدولية </a:t>
          </a:r>
          <a:endParaRPr lang="ar-IQ" dirty="0"/>
        </a:p>
      </dsp:txBody>
      <dsp:txXfrm>
        <a:off x="2012816" y="1787459"/>
        <a:ext cx="1374968" cy="1374968"/>
      </dsp:txXfrm>
    </dsp:sp>
    <dsp:sp modelId="{4C05144A-6519-4C8B-9784-62884F2C30C7}">
      <dsp:nvSpPr>
        <dsp:cNvPr id="4" name="Freeform 3"/>
        <dsp:cNvSpPr/>
      </dsp:nvSpPr>
      <dsp:spPr bwMode="white">
        <a:xfrm>
          <a:off x="2494055" y="1558300"/>
          <a:ext cx="412490" cy="45827"/>
        </a:xfrm>
        <a:custGeom>
          <a:avLst/>
          <a:gdLst/>
          <a:ahLst/>
          <a:cxnLst/>
          <a:pathLst>
            <a:path w="650" h="72">
              <a:moveTo>
                <a:pt x="325" y="361"/>
              </a:moveTo>
              <a:lnTo>
                <a:pt x="325" y="-289"/>
              </a:lnTo>
            </a:path>
          </a:pathLst>
        </a:custGeom>
      </dsp:spPr>
      <dsp:style>
        <a:lnRef idx="2">
          <a:schemeClr val="accent2"/>
        </a:lnRef>
        <a:fillRef idx="0">
          <a:schemeClr val="accent3">
            <a:tint val="9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rtl="1">
            <a:lnSpc>
              <a:spcPct val="100000"/>
            </a:lnSpc>
            <a:spcBef>
              <a:spcPct val="0"/>
            </a:spcBef>
            <a:spcAft>
              <a:spcPct val="35000"/>
            </a:spcAft>
          </a:pPr>
          <a:endParaRPr lang="ar-IQ">
            <a:solidFill>
              <a:schemeClr val="tx1"/>
            </a:solidFill>
          </a:endParaRPr>
        </a:p>
      </dsp:txBody>
      <dsp:txXfrm>
        <a:off x="2494055" y="1558300"/>
        <a:ext cx="412490" cy="45827"/>
      </dsp:txXfrm>
    </dsp:sp>
    <dsp:sp modelId="{5576E2AE-46F5-4846-A845-9E3F64BE6E6E}">
      <dsp:nvSpPr>
        <dsp:cNvPr id="5" name="Oval 4"/>
        <dsp:cNvSpPr/>
      </dsp:nvSpPr>
      <dsp:spPr bwMode="white">
        <a:xfrm>
          <a:off x="2012816" y="0"/>
          <a:ext cx="1374968" cy="1374968"/>
        </a:xfrm>
        <a:prstGeom prst="ellipse">
          <a:avLst/>
        </a:prstGeom>
      </dsp:spPr>
      <dsp:style>
        <a:lnRef idx="2">
          <a:schemeClr val="lt1"/>
        </a:lnRef>
        <a:fillRef idx="1">
          <a:schemeClr val="accent2"/>
        </a:fillRef>
        <a:effectRef idx="0">
          <a:scrgbClr r="0" g="0" b="0"/>
        </a:effectRef>
        <a:fontRef idx="minor">
          <a:schemeClr val="lt1"/>
        </a:fontRef>
      </dsp:style>
      <dsp:txBody>
        <a:bodyPr lIns="12700" tIns="12700" rIns="12700" bIns="1270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rtl="1">
            <a:lnSpc>
              <a:spcPct val="100000"/>
            </a:lnSpc>
            <a:spcBef>
              <a:spcPct val="0"/>
            </a:spcBef>
            <a:spcAft>
              <a:spcPct val="35000"/>
            </a:spcAft>
          </a:pPr>
          <a:r>
            <a:rPr lang="ar-IQ" sz="2000" smtClean="0"/>
            <a:t>الإقليم الأوربي</a:t>
          </a:r>
          <a:endParaRPr lang="ar-IQ" sz="2000" dirty="0"/>
        </a:p>
      </dsp:txBody>
      <dsp:txXfrm>
        <a:off x="2012816" y="0"/>
        <a:ext cx="1374968" cy="1374968"/>
      </dsp:txXfrm>
    </dsp:sp>
    <dsp:sp modelId="{0AC471EE-42BD-47FD-9DA1-C000E57DFC99}">
      <dsp:nvSpPr>
        <dsp:cNvPr id="6" name="Freeform 5"/>
        <dsp:cNvSpPr/>
      </dsp:nvSpPr>
      <dsp:spPr bwMode="white">
        <a:xfrm>
          <a:off x="3344042" y="2175852"/>
          <a:ext cx="412490" cy="45827"/>
        </a:xfrm>
        <a:custGeom>
          <a:avLst/>
          <a:gdLst/>
          <a:ahLst/>
          <a:cxnLst/>
          <a:pathLst>
            <a:path w="650" h="72">
              <a:moveTo>
                <a:pt x="16" y="136"/>
              </a:moveTo>
              <a:lnTo>
                <a:pt x="634" y="-64"/>
              </a:lnTo>
            </a:path>
          </a:pathLst>
        </a:custGeom>
      </dsp:spPr>
      <dsp:style>
        <a:lnRef idx="2">
          <a:schemeClr val="accent2"/>
        </a:lnRef>
        <a:fillRef idx="0">
          <a:schemeClr val="accent3">
            <a:tint val="9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rtl="1">
            <a:lnSpc>
              <a:spcPct val="100000"/>
            </a:lnSpc>
            <a:spcBef>
              <a:spcPct val="0"/>
            </a:spcBef>
            <a:spcAft>
              <a:spcPct val="35000"/>
            </a:spcAft>
          </a:pPr>
          <a:endParaRPr lang="ar-IQ">
            <a:solidFill>
              <a:schemeClr val="tx1"/>
            </a:solidFill>
          </a:endParaRPr>
        </a:p>
      </dsp:txBody>
      <dsp:txXfrm>
        <a:off x="3344042" y="2175852"/>
        <a:ext cx="412490" cy="45827"/>
      </dsp:txXfrm>
    </dsp:sp>
    <dsp:sp modelId="{2E58F41C-F81C-4AED-84CE-08102C7056BA}">
      <dsp:nvSpPr>
        <dsp:cNvPr id="7" name="Oval 6"/>
        <dsp:cNvSpPr/>
      </dsp:nvSpPr>
      <dsp:spPr bwMode="white">
        <a:xfrm>
          <a:off x="3712790" y="1235104"/>
          <a:ext cx="1374968" cy="1374968"/>
        </a:xfrm>
        <a:prstGeom prst="ellipse">
          <a:avLst/>
        </a:prstGeom>
      </dsp:spPr>
      <dsp:style>
        <a:lnRef idx="2">
          <a:schemeClr val="lt1"/>
        </a:lnRef>
        <a:fillRef idx="1">
          <a:schemeClr val="accent3"/>
        </a:fillRef>
        <a:effectRef idx="0">
          <a:scrgbClr r="0" g="0" b="0"/>
        </a:effectRef>
        <a:fontRef idx="minor">
          <a:schemeClr val="lt1"/>
        </a:fontRef>
      </dsp:style>
      <dsp:txBody>
        <a:bodyPr lIns="12700" tIns="12700" rIns="12700" bIns="1270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rtl="1">
            <a:lnSpc>
              <a:spcPct val="100000"/>
            </a:lnSpc>
            <a:spcBef>
              <a:spcPct val="0"/>
            </a:spcBef>
            <a:spcAft>
              <a:spcPct val="35000"/>
            </a:spcAft>
          </a:pPr>
          <a:r>
            <a:rPr lang="ar-IQ" sz="2000" dirty="0" smtClean="0"/>
            <a:t>إقليم الشرق الأوسط </a:t>
          </a:r>
          <a:endParaRPr lang="ar-IQ" sz="2000" dirty="0"/>
        </a:p>
      </dsp:txBody>
      <dsp:txXfrm>
        <a:off x="3712790" y="1235104"/>
        <a:ext cx="1374968" cy="1374968"/>
      </dsp:txXfrm>
    </dsp:sp>
    <dsp:sp modelId="{AC009FC3-8A99-42C0-A2F4-05142CDF627D}">
      <dsp:nvSpPr>
        <dsp:cNvPr id="8" name="Freeform 7"/>
        <dsp:cNvSpPr/>
      </dsp:nvSpPr>
      <dsp:spPr bwMode="white">
        <a:xfrm>
          <a:off x="3019376" y="3175072"/>
          <a:ext cx="412490" cy="45827"/>
        </a:xfrm>
        <a:custGeom>
          <a:avLst/>
          <a:gdLst/>
          <a:ahLst/>
          <a:cxnLst/>
          <a:pathLst>
            <a:path w="650" h="72">
              <a:moveTo>
                <a:pt x="134" y="-227"/>
              </a:moveTo>
              <a:lnTo>
                <a:pt x="516" y="299"/>
              </a:lnTo>
            </a:path>
          </a:pathLst>
        </a:custGeom>
      </dsp:spPr>
      <dsp:style>
        <a:lnRef idx="2">
          <a:schemeClr val="accent2"/>
        </a:lnRef>
        <a:fillRef idx="0">
          <a:schemeClr val="accent3">
            <a:tint val="9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rtl="1">
            <a:lnSpc>
              <a:spcPct val="100000"/>
            </a:lnSpc>
            <a:spcBef>
              <a:spcPct val="0"/>
            </a:spcBef>
            <a:spcAft>
              <a:spcPct val="35000"/>
            </a:spcAft>
          </a:pPr>
          <a:endParaRPr lang="ar-IQ">
            <a:solidFill>
              <a:schemeClr val="tx1"/>
            </a:solidFill>
          </a:endParaRPr>
        </a:p>
      </dsp:txBody>
      <dsp:txXfrm>
        <a:off x="3019376" y="3175072"/>
        <a:ext cx="412490" cy="45827"/>
      </dsp:txXfrm>
    </dsp:sp>
    <dsp:sp modelId="{0540A535-368F-49CF-850E-8387C306B1FC}">
      <dsp:nvSpPr>
        <dsp:cNvPr id="9" name="Oval 8"/>
        <dsp:cNvSpPr/>
      </dsp:nvSpPr>
      <dsp:spPr bwMode="white">
        <a:xfrm>
          <a:off x="3063458" y="3233543"/>
          <a:ext cx="1374968" cy="1374968"/>
        </a:xfrm>
        <a:prstGeom prst="ellipse">
          <a:avLst/>
        </a:prstGeom>
      </dsp:spPr>
      <dsp:style>
        <a:lnRef idx="2">
          <a:schemeClr val="lt1"/>
        </a:lnRef>
        <a:fillRef idx="1">
          <a:schemeClr val="accent4"/>
        </a:fillRef>
        <a:effectRef idx="0">
          <a:scrgbClr r="0" g="0" b="0"/>
        </a:effectRef>
        <a:fontRef idx="minor">
          <a:schemeClr val="lt1"/>
        </a:fontRef>
      </dsp:style>
      <dsp:txBody>
        <a:bodyPr lIns="17780" tIns="17780" rIns="17780" bIns="1778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rtl="1">
            <a:lnSpc>
              <a:spcPct val="100000"/>
            </a:lnSpc>
            <a:spcBef>
              <a:spcPct val="0"/>
            </a:spcBef>
            <a:spcAft>
              <a:spcPct val="35000"/>
            </a:spcAft>
          </a:pPr>
          <a:r>
            <a:rPr lang="ar-IQ" smtClean="0"/>
            <a:t>الإقليم الافريقي</a:t>
          </a:r>
          <a:endParaRPr lang="ar-IQ" dirty="0"/>
        </a:p>
      </dsp:txBody>
      <dsp:txXfrm>
        <a:off x="3063458" y="3233543"/>
        <a:ext cx="1374968" cy="1374968"/>
      </dsp:txXfrm>
    </dsp:sp>
    <dsp:sp modelId="{AA7F72E8-328A-4E7A-A3D7-DA43D49B12B8}">
      <dsp:nvSpPr>
        <dsp:cNvPr id="10" name="Freeform 9"/>
        <dsp:cNvSpPr/>
      </dsp:nvSpPr>
      <dsp:spPr bwMode="white">
        <a:xfrm>
          <a:off x="1968734" y="3175072"/>
          <a:ext cx="412490" cy="45827"/>
        </a:xfrm>
        <a:custGeom>
          <a:avLst/>
          <a:gdLst/>
          <a:ahLst/>
          <a:cxnLst/>
          <a:pathLst>
            <a:path w="650" h="72">
              <a:moveTo>
                <a:pt x="516" y="-227"/>
              </a:moveTo>
              <a:lnTo>
                <a:pt x="134" y="299"/>
              </a:lnTo>
            </a:path>
          </a:pathLst>
        </a:custGeom>
      </dsp:spPr>
      <dsp:style>
        <a:lnRef idx="2">
          <a:schemeClr val="accent2"/>
        </a:lnRef>
        <a:fillRef idx="0">
          <a:schemeClr val="accent3">
            <a:tint val="9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rtl="1">
            <a:lnSpc>
              <a:spcPct val="100000"/>
            </a:lnSpc>
            <a:spcBef>
              <a:spcPct val="0"/>
            </a:spcBef>
            <a:spcAft>
              <a:spcPct val="35000"/>
            </a:spcAft>
          </a:pPr>
          <a:endParaRPr lang="ar-IQ">
            <a:solidFill>
              <a:schemeClr val="tx1"/>
            </a:solidFill>
          </a:endParaRPr>
        </a:p>
      </dsp:txBody>
      <dsp:txXfrm>
        <a:off x="1968734" y="3175072"/>
        <a:ext cx="412490" cy="45827"/>
      </dsp:txXfrm>
    </dsp:sp>
    <dsp:sp modelId="{EC65A259-9471-44AC-B448-FB7B904047AA}">
      <dsp:nvSpPr>
        <dsp:cNvPr id="11" name="Oval 10"/>
        <dsp:cNvSpPr/>
      </dsp:nvSpPr>
      <dsp:spPr bwMode="white">
        <a:xfrm>
          <a:off x="962174" y="3233543"/>
          <a:ext cx="1374968" cy="1374968"/>
        </a:xfrm>
        <a:prstGeom prst="ellipse">
          <a:avLst/>
        </a:prstGeom>
      </dsp:spPr>
      <dsp:style>
        <a:lnRef idx="2">
          <a:schemeClr val="lt1"/>
        </a:lnRef>
        <a:fillRef idx="1">
          <a:schemeClr val="accent5"/>
        </a:fillRef>
        <a:effectRef idx="0">
          <a:scrgbClr r="0" g="0" b="0"/>
        </a:effectRef>
        <a:fontRef idx="minor">
          <a:schemeClr val="lt1"/>
        </a:fontRef>
      </dsp:style>
      <dsp:txBody>
        <a:bodyPr lIns="11430" tIns="11430" rIns="11430" bIns="1143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rtl="1">
            <a:lnSpc>
              <a:spcPct val="100000"/>
            </a:lnSpc>
            <a:spcBef>
              <a:spcPct val="0"/>
            </a:spcBef>
            <a:spcAft>
              <a:spcPct val="35000"/>
            </a:spcAft>
          </a:pPr>
          <a:r>
            <a:rPr lang="ar-IQ" sz="1800" dirty="0" smtClean="0"/>
            <a:t>اقليم  شرق  اسيا والمحيط الهادي</a:t>
          </a:r>
          <a:endParaRPr lang="ar-IQ" sz="1800" dirty="0"/>
        </a:p>
      </dsp:txBody>
      <dsp:txXfrm>
        <a:off x="962174" y="3233543"/>
        <a:ext cx="1374968" cy="1374968"/>
      </dsp:txXfrm>
    </dsp:sp>
    <dsp:sp modelId="{45436F2E-230A-4C63-A359-E48025EC2550}">
      <dsp:nvSpPr>
        <dsp:cNvPr id="12" name="Freeform 11"/>
        <dsp:cNvSpPr/>
      </dsp:nvSpPr>
      <dsp:spPr bwMode="white">
        <a:xfrm>
          <a:off x="1644068" y="2175852"/>
          <a:ext cx="412490" cy="45827"/>
        </a:xfrm>
        <a:custGeom>
          <a:avLst/>
          <a:gdLst/>
          <a:ahLst/>
          <a:cxnLst/>
          <a:pathLst>
            <a:path w="650" h="72">
              <a:moveTo>
                <a:pt x="634" y="136"/>
              </a:moveTo>
              <a:lnTo>
                <a:pt x="16" y="-64"/>
              </a:lnTo>
            </a:path>
          </a:pathLst>
        </a:custGeom>
      </dsp:spPr>
      <dsp:style>
        <a:lnRef idx="2">
          <a:schemeClr val="accent2"/>
        </a:lnRef>
        <a:fillRef idx="0">
          <a:schemeClr val="accent3">
            <a:tint val="90000"/>
          </a:schemeClr>
        </a:fillRef>
        <a:effectRef idx="0">
          <a:scrgbClr r="0" g="0" b="0"/>
        </a:effectRef>
        <a:fontRef idx="minor"/>
      </dsp:style>
      <dsp:txBody>
        <a:bodyPr lIns="12700" tIns="0" rIns="12700" bIns="0" anchor="ctr"/>
        <a:lstStyle>
          <a:lvl1pPr algn="ctr">
            <a:defRPr sz="500"/>
          </a:lvl1pPr>
          <a:lvl2pPr marL="57150" indent="-57150" algn="ctr">
            <a:defRPr sz="400"/>
          </a:lvl2pPr>
          <a:lvl3pPr marL="114300" indent="-57150" algn="ctr">
            <a:defRPr sz="400"/>
          </a:lvl3pPr>
          <a:lvl4pPr marL="171450" indent="-57150" algn="ctr">
            <a:defRPr sz="400"/>
          </a:lvl4pPr>
          <a:lvl5pPr marL="228600" indent="-57150" algn="ctr">
            <a:defRPr sz="400"/>
          </a:lvl5pPr>
          <a:lvl6pPr marL="285750" indent="-57150" algn="ctr">
            <a:defRPr sz="400"/>
          </a:lvl6pPr>
          <a:lvl7pPr marL="342900" indent="-57150" algn="ctr">
            <a:defRPr sz="400"/>
          </a:lvl7pPr>
          <a:lvl8pPr marL="400050" indent="-57150" algn="ctr">
            <a:defRPr sz="400"/>
          </a:lvl8pPr>
          <a:lvl9pPr marL="457200" indent="-57150" algn="ctr">
            <a:defRPr sz="400"/>
          </a:lvl9pPr>
        </a:lstStyle>
        <a:p>
          <a:pPr lvl="0" rtl="1">
            <a:lnSpc>
              <a:spcPct val="100000"/>
            </a:lnSpc>
            <a:spcBef>
              <a:spcPct val="0"/>
            </a:spcBef>
            <a:spcAft>
              <a:spcPct val="35000"/>
            </a:spcAft>
          </a:pPr>
          <a:endParaRPr lang="ar-IQ">
            <a:solidFill>
              <a:schemeClr val="tx1"/>
            </a:solidFill>
          </a:endParaRPr>
        </a:p>
      </dsp:txBody>
      <dsp:txXfrm>
        <a:off x="1644068" y="2175852"/>
        <a:ext cx="412490" cy="45827"/>
      </dsp:txXfrm>
    </dsp:sp>
    <dsp:sp modelId="{A5214682-690B-4392-957F-D18FF02E8BA7}">
      <dsp:nvSpPr>
        <dsp:cNvPr id="13" name="Oval 12"/>
        <dsp:cNvSpPr/>
      </dsp:nvSpPr>
      <dsp:spPr bwMode="white">
        <a:xfrm>
          <a:off x="312842" y="1235104"/>
          <a:ext cx="1374968" cy="1374968"/>
        </a:xfrm>
        <a:prstGeom prst="ellipse">
          <a:avLst/>
        </a:prstGeom>
      </dsp:spPr>
      <dsp:style>
        <a:lnRef idx="2">
          <a:schemeClr val="lt1"/>
        </a:lnRef>
        <a:fillRef idx="1">
          <a:schemeClr val="accent6"/>
        </a:fillRef>
        <a:effectRef idx="0">
          <a:scrgbClr r="0" g="0" b="0"/>
        </a:effectRef>
        <a:fontRef idx="minor">
          <a:schemeClr val="lt1"/>
        </a:fontRef>
      </dsp:style>
      <dsp:txBody>
        <a:bodyPr lIns="12700" tIns="12700" rIns="12700" bIns="12700" anchor="ctr"/>
        <a:lstStyle>
          <a:lvl1pPr algn="ctr">
            <a:defRPr sz="2800"/>
          </a:lvl1pPr>
          <a:lvl2pPr marL="228600" indent="-228600" algn="ctr">
            <a:defRPr sz="2100"/>
          </a:lvl2pPr>
          <a:lvl3pPr marL="457200" indent="-228600" algn="ctr">
            <a:defRPr sz="2100"/>
          </a:lvl3pPr>
          <a:lvl4pPr marL="685800" indent="-228600" algn="ctr">
            <a:defRPr sz="2100"/>
          </a:lvl4pPr>
          <a:lvl5pPr marL="914400" indent="-228600" algn="ctr">
            <a:defRPr sz="2100"/>
          </a:lvl5pPr>
          <a:lvl6pPr marL="1143000" indent="-228600" algn="ctr">
            <a:defRPr sz="2100"/>
          </a:lvl6pPr>
          <a:lvl7pPr marL="1371600" indent="-228600" algn="ctr">
            <a:defRPr sz="2100"/>
          </a:lvl7pPr>
          <a:lvl8pPr marL="1600200" indent="-228600" algn="ctr">
            <a:defRPr sz="2100"/>
          </a:lvl8pPr>
          <a:lvl9pPr marL="1828800" indent="-228600" algn="ctr">
            <a:defRPr sz="2100"/>
          </a:lvl9pPr>
        </a:lstStyle>
        <a:p>
          <a:pPr lvl="0" rtl="1">
            <a:lnSpc>
              <a:spcPct val="100000"/>
            </a:lnSpc>
            <a:spcBef>
              <a:spcPct val="0"/>
            </a:spcBef>
            <a:spcAft>
              <a:spcPct val="35000"/>
            </a:spcAft>
          </a:pPr>
          <a:r>
            <a:rPr lang="ar-IQ" sz="2000" smtClean="0"/>
            <a:t>الإقليم الأمريكي </a:t>
          </a:r>
          <a:endParaRPr lang="ar-IQ" sz="2000" dirty="0"/>
        </a:p>
      </dsp:txBody>
      <dsp:txXfrm>
        <a:off x="312842" y="1235104"/>
        <a:ext cx="1374968" cy="1374968"/>
      </dsp:txXfrm>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Sty" val="noArr"/>
              <dgm:param type="endSty" val="noArr"/>
              <dgm:param type="begPts" val="auto"/>
              <dgm:param type="endPts" val="auto"/>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عنصر نائب للرأس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ar-IQ"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3" name="عنصر نائب للتاريخ 2"/>
          <p:cNvSpPr>
            <a:spLocks noGrp="1"/>
          </p:cNvSpPr>
          <p:nvPr>
            <p:ph type="dt" idx="1"/>
          </p:nvPr>
        </p:nvSpPr>
        <p:spPr>
          <a:xfrm>
            <a:off x="1588" y="0"/>
            <a:ext cx="2971800" cy="457200"/>
          </a:xfrm>
          <a:prstGeom prst="rect">
            <a:avLst/>
          </a:prstGeom>
        </p:spPr>
        <p:txBody>
          <a:bodyPr vert="horz" lIns="91440" tIns="45720" rIns="91440" bIns="45720" rtlCol="1"/>
          <a:p>
            <a:pPr lvl="0" eaLnBrk="1" hangingPunct="1">
              <a:buNone/>
            </a:pPr>
            <a:fld id="{BB962C8B-B14F-4D97-AF65-F5344CB8AC3E}" type="datetimeFigureOut">
              <a:rPr lang="ar-IQ" altLang="x-none" sz="1200" dirty="0"/>
            </a:fld>
            <a:endParaRPr lang="ar-IQ" altLang="x-none" sz="1200" dirty="0"/>
          </a:p>
        </p:txBody>
      </p:sp>
      <p:sp>
        <p:nvSpPr>
          <p:cNvPr id="4" name="عنصر نائب لصورة الشريحة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pPr marL="0" marR="0" lvl="0" indent="0" algn="r" defTabSz="914400" rtl="1" eaLnBrk="0" fontAlgn="base" latinLnBrk="0" hangingPunct="0">
              <a:lnSpc>
                <a:spcPct val="100000"/>
              </a:lnSpc>
              <a:spcBef>
                <a:spcPct val="30000"/>
              </a:spcBef>
              <a:spcAft>
                <a:spcPct val="0"/>
              </a:spcAft>
              <a:buClrTx/>
              <a:buSzTx/>
              <a:buFontTx/>
              <a:buNone/>
              <a:defRPr/>
            </a:pPr>
            <a:endParaRPr kumimoji="0" lang="ar-IQ" sz="1200" b="0" i="0" u="none" strike="noStrike" kern="1200" cap="none" spc="0" normalizeH="0" baseline="0" noProof="0" smtClean="0">
              <a:ln>
                <a:noFill/>
              </a:ln>
              <a:solidFill>
                <a:schemeClr val="tx1"/>
              </a:solidFill>
              <a:effectLst/>
              <a:uLnTx/>
              <a:uFillTx/>
              <a:latin typeface="+mn-lt"/>
              <a:ea typeface="+mn-ea"/>
              <a:cs typeface="Arial" panose="020B0604020202020204" pitchFamily="34" charset="0"/>
            </a:endParaRPr>
          </a:p>
        </p:txBody>
      </p:sp>
      <p:sp>
        <p:nvSpPr>
          <p:cNvPr id="5" name="عنصر نائب للملاحظات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SA" altLang="ar-IQ" dirty="0"/>
          </a:p>
        </p:txBody>
      </p:sp>
      <p:sp>
        <p:nvSpPr>
          <p:cNvPr id="6" name="عنصر نائب للتذييل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ar-IQ"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7" name="عنصر نائب لرقم الشريحة 6"/>
          <p:cNvSpPr>
            <a:spLocks noGrp="1"/>
          </p:cNvSpPr>
          <p:nvPr>
            <p:ph type="sldNum" sz="quarter" idx="5"/>
          </p:nvPr>
        </p:nvSpPr>
        <p:spPr>
          <a:xfrm>
            <a:off x="1588" y="8685213"/>
            <a:ext cx="2971800" cy="457200"/>
          </a:xfrm>
          <a:prstGeom prst="rect">
            <a:avLst/>
          </a:prstGeom>
        </p:spPr>
        <p:txBody>
          <a:bodyPr vert="horz" lIns="91440" tIns="45720" rIns="91440" bIns="45720" rtlCol="1" anchor="b"/>
          <a:p>
            <a:pPr lvl="0" eaLnBrk="1" hangingPunct="1">
              <a:buNone/>
            </a:pPr>
            <a:fld id="{9A0DB2DC-4C9A-4742-B13C-FB6460FD3503}" type="slidenum">
              <a:rPr lang="ar-IQ" altLang="x-none" sz="1200" dirty="0"/>
            </a:fld>
            <a:endParaRPr lang="ar-IQ" altLang="x-none" sz="1200" dirty="0"/>
          </a:p>
        </p:txBody>
      </p:sp>
    </p:spTree>
  </p:cSld>
  <p:clrMap bg1="lt1" tx1="dk1" bg2="lt2" tx2="dk2" accent1="accent1" accent2="accent2" accent3="accent3" accent4="accent4" accent5="accent5" accent6="accent6" hlink="hlink" folHlink="folHlink"/>
  <p:hf sldNum="0" hdr="0" ftr="0" dt="0"/>
  <p:notesStyle>
    <a:lvl1pPr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1pPr>
    <a:lvl2pPr marL="4572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2pPr>
    <a:lvl3pPr marL="9144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3pPr>
    <a:lvl4pPr marL="13716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4pPr>
    <a:lvl5pPr marL="1828800" algn="r" rtl="1" eaLnBrk="0" fontAlgn="base" hangingPunct="0">
      <a:spcBef>
        <a:spcPct val="30000"/>
      </a:spcBef>
      <a:spcAft>
        <a:spcPct val="0"/>
      </a:spcAft>
      <a:defRPr sz="1200" kern="1200">
        <a:solidFill>
          <a:schemeClr val="tx1"/>
        </a:solidFill>
        <a:latin typeface="+mn-lt"/>
        <a:ea typeface="+mn-ea"/>
        <a:cs typeface="Arial" panose="020B060402020202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8674" name="عنصر نائب لصورة الشريحة 1"/>
          <p:cNvSpPr>
            <a:spLocks noGrp="1" noRot="1" noChangeAspect="1" noTextEdit="1"/>
          </p:cNvSpPr>
          <p:nvPr>
            <p:ph type="sldImg"/>
          </p:nvPr>
        </p:nvSpPr>
        <p:spPr>
          <a:ln>
            <a:solidFill>
              <a:srgbClr val="000000">
                <a:alpha val="100000"/>
              </a:srgbClr>
            </a:solidFill>
            <a:miter lim="800000"/>
          </a:ln>
        </p:spPr>
      </p:sp>
      <p:sp>
        <p:nvSpPr>
          <p:cNvPr id="28675" name="عنصر نائب للملاحظات 2"/>
          <p:cNvSpPr>
            <a:spLocks noGrp="1"/>
          </p:cNvSpPr>
          <p:nvPr>
            <p:ph type="body" idx="1"/>
          </p:nvPr>
        </p:nvSpPr>
        <p:spPr>
          <a:noFill/>
          <a:ln>
            <a:noFill/>
          </a:ln>
        </p:spPr>
        <p:txBody>
          <a:bodyPr wrap="square" lIns="91440" tIns="45720" rIns="91440" bIns="45720" anchor="t" anchorCtr="0"/>
          <a:p>
            <a:pPr lvl="0" eaLnBrk="1" hangingPunct="1">
              <a:spcBef>
                <a:spcPct val="0"/>
              </a:spcBef>
            </a:pPr>
            <a:endParaRPr lang="ar-IQ" altLang="ar-IQ" dirty="0"/>
          </a:p>
        </p:txBody>
      </p:sp>
      <p:sp>
        <p:nvSpPr>
          <p:cNvPr id="28676" name="عنصر نائب لرقم الشريحة 3"/>
          <p:cNvSpPr txBox="1">
            <a:spLocks noGrp="1"/>
          </p:cNvSpPr>
          <p:nvPr>
            <p:ph type="sldNum" sz="quarter"/>
          </p:nvPr>
        </p:nvSpPr>
        <p:spPr>
          <a:xfrm>
            <a:off x="1588" y="8685213"/>
            <a:ext cx="2971800" cy="457200"/>
          </a:xfrm>
          <a:prstGeom prst="rect">
            <a:avLst/>
          </a:prstGeom>
          <a:noFill/>
          <a:ln w="9525">
            <a:noFill/>
          </a:ln>
        </p:spPr>
        <p:txBody>
          <a:bodyPr anchor="b" anchorCtr="0"/>
          <a:p>
            <a:pPr lvl="0" eaLnBrk="1" hangingPunct="1">
              <a:buNone/>
            </a:pPr>
            <a:fld id="{9A0DB2DC-4C9A-4742-B13C-FB6460FD3503}" type="slidenum">
              <a:rPr lang="ar-IQ" altLang="ar-IQ" sz="1200" dirty="0">
                <a:solidFill>
                  <a:srgbClr val="000000"/>
                </a:solidFill>
              </a:rPr>
            </a:fld>
            <a:endParaRPr lang="ar-IQ" altLang="ar-IQ" sz="1200" dirty="0">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hasCustomPrompt="1"/>
          </p:nvPr>
        </p:nvSpPr>
        <p:spPr>
          <a:xfrm>
            <a:off x="685800" y="2130425"/>
            <a:ext cx="7772400" cy="1470025"/>
          </a:xfrm>
        </p:spPr>
        <p:txBody>
          <a:bodyPr/>
          <a:lstStyle/>
          <a:p>
            <a:r>
              <a:rPr lang="ar-SA" smtClean="0"/>
              <a:t>انقر لتحرير نمط العنوان الرئيسي</a:t>
            </a:r>
            <a:endParaRPr lang="ar-IQ"/>
          </a:p>
        </p:txBody>
      </p:sp>
      <p:sp>
        <p:nvSpPr>
          <p:cNvPr id="3" name="عنوان فرعي 2"/>
          <p:cNvSpPr>
            <a:spLocks noGrp="1"/>
          </p:cNvSpPr>
          <p:nvPr>
            <p:ph type="subTitle" idx="1" hasCustomPrompt="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idx="1" hasCustomPrompt="1"/>
          </p:nvPr>
        </p:nvSpPr>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IQ"/>
          </a:p>
        </p:txBody>
      </p:sp>
      <p:sp>
        <p:nvSpPr>
          <p:cNvPr id="3" name="عنصر نائب للنص 2"/>
          <p:cNvSpPr>
            <a:spLocks noGrp="1"/>
          </p:cNvSpPr>
          <p:nvPr>
            <p:ph type="body" idx="1" hasCustomPrompt="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endParaRPr lang="ar-SA" smtClean="0"/>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محتوى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عنصر نائب للمحتوى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lvl1pPr>
              <a:defRPr/>
            </a:lvl1pPr>
          </a:lstStyle>
          <a:p>
            <a:r>
              <a:rPr lang="ar-SA" smtClean="0"/>
              <a:t>انقر لتحرير نمط العنوان الرئيسي</a:t>
            </a:r>
            <a:endParaRPr lang="ar-IQ"/>
          </a:p>
        </p:txBody>
      </p:sp>
      <p:sp>
        <p:nvSpPr>
          <p:cNvPr id="3" name="عنصر نائب للنص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عنصر نائب للمحتوى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5" name="عنصر نائب للنص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6" name="عنصر نائب للمحتوى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7" name="Date Placeholder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8" name="Footer Placeholder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9" name="Slide Number Placeholder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Date Placeholder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4" name="Footer Placeholder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Slide Number Placeholder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3" name="Footer Placeholder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4" name="Slide Number Placeholder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محتوى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عنصر نائب للنص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IQ"/>
          </a:p>
        </p:txBody>
      </p:sp>
      <p:sp>
        <p:nvSpPr>
          <p:cNvPr id="3" name="عنصر نائب للصورة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ar-IQ" sz="3200" b="0" i="0" u="none" strike="noStrike" kern="0" cap="none" spc="0" normalizeH="0" baseline="0" noProof="0" smtClean="0">
              <a:ln>
                <a:noFill/>
              </a:ln>
              <a:solidFill>
                <a:schemeClr val="tx1"/>
              </a:solidFill>
              <a:effectLst/>
              <a:uLnTx/>
              <a:uFillTx/>
              <a:latin typeface="+mn-lt"/>
              <a:ea typeface="+mn-ea"/>
              <a:cs typeface="+mn-cs"/>
            </a:endParaRPr>
          </a:p>
        </p:txBody>
      </p:sp>
      <p:sp>
        <p:nvSpPr>
          <p:cNvPr id="4" name="عنصر نائب للنص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7" name="Slide Number Placeholder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hasCustomPrompt="1"/>
          </p:nvPr>
        </p:nvSpPr>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hasCustomPrompt="1"/>
          </p:nvPr>
        </p:nvSpPr>
        <p:spPr>
          <a:xfrm>
            <a:off x="6629400" y="274638"/>
            <a:ext cx="2057400" cy="5851525"/>
          </a:xfrm>
        </p:spPr>
        <p:txBody>
          <a:bodyPr vert="eaVert"/>
          <a:lstStyle/>
          <a:p>
            <a:r>
              <a:rPr lang="ar-SA" smtClean="0"/>
              <a:t>انقر لتحرير نمط العنوان الرئيسي</a:t>
            </a:r>
            <a:endParaRPr lang="ar-IQ"/>
          </a:p>
        </p:txBody>
      </p:sp>
      <p:sp>
        <p:nvSpPr>
          <p:cNvPr id="3" name="عنصر نائب للعنوان العمودي 2"/>
          <p:cNvSpPr>
            <a:spLocks noGrp="1"/>
          </p:cNvSpPr>
          <p:nvPr>
            <p:ph type="body" orient="vert" idx="1" hasCustomPrompt="1"/>
          </p:nvPr>
        </p:nvSpPr>
        <p:spPr>
          <a:xfrm>
            <a:off x="457200" y="274638"/>
            <a:ext cx="6019800" cy="5851525"/>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IQ"/>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6" name="Slide Number Placeholder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ctrTitle" hasCustomPrompt="1"/>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hasCustomPrompt="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p:txBody>
          <a:body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endParaRPr lang="ar-SA" smtClean="0"/>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hasCustomPrompt="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محتوى 3"/>
          <p:cNvSpPr>
            <a:spLocks noGrp="1"/>
          </p:cNvSpPr>
          <p:nvPr>
            <p:ph sz="half" idx="2" hasCustomPrompt="1"/>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4" name="عنصر نائب للمحتوى 3"/>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5" name="عنصر نائب للنص 4"/>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endParaRPr lang="ar-SA" smtClean="0"/>
          </a:p>
        </p:txBody>
      </p:sp>
      <p:sp>
        <p:nvSpPr>
          <p:cNvPr id="6" name="عنصر نائب للمحتوى 5"/>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6"/>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7"/>
          <p:cNvSpPr>
            <a:spLocks noGrp="1"/>
          </p:cNvSpPr>
          <p:nvPr>
            <p:ph type="ftr" sz="quarter" idx="1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8"/>
          <p:cNvSpPr>
            <a:spLocks noGrp="1"/>
          </p:cNvSpPr>
          <p:nvPr>
            <p:ph type="sldNum" sz="quarter" idx="1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7" name="عنصر نائب للتاريخ 2"/>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3"/>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4"/>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7" name="عنصر نائب للتاريخ 1"/>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2"/>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3"/>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4" name="عنصر نائب للنص 3"/>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vert="horz" wrap="square" lIns="91440" tIns="45720" rIns="91440" bIns="45720" numCol="1" rtlCol="1" anchor="t" anchorCtr="0" compatLnSpc="1">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r" defTabSz="914400" rtl="1" eaLnBrk="0" fontAlgn="base" latinLnBrk="0" hangingPunct="0">
              <a:lnSpc>
                <a:spcPct val="100000"/>
              </a:lnSpc>
              <a:spcBef>
                <a:spcPct val="20000"/>
              </a:spcBef>
              <a:spcAft>
                <a:spcPct val="0"/>
              </a:spcAft>
              <a:buClrTx/>
              <a:buSzTx/>
              <a:buFont typeface="Arial" panose="020B0604020202020204" pitchFamily="34" charset="0"/>
              <a:buNone/>
              <a:defRPr/>
            </a:pPr>
            <a:endParaRPr kumimoji="0" lang="ar-SA" sz="3200" b="0" i="0" u="none" strike="noStrike" kern="1200" cap="none" spc="0" normalizeH="0" baseline="0" noProof="0">
              <a:ln>
                <a:noFill/>
              </a:ln>
              <a:solidFill>
                <a:schemeClr val="tx1"/>
              </a:solidFill>
              <a:effectLst/>
              <a:uLnTx/>
              <a:uFillTx/>
              <a:latin typeface="+mn-lt"/>
              <a:ea typeface="+mn-ea"/>
              <a:cs typeface="Arial" panose="020B0604020202020204" pitchFamily="34" charset="0"/>
            </a:endParaRPr>
          </a:p>
        </p:txBody>
      </p:sp>
      <p:sp>
        <p:nvSpPr>
          <p:cNvPr id="4" name="عنصر نائب للنص 3"/>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endParaRPr lang="ar-SA" smtClean="0"/>
          </a:p>
        </p:txBody>
      </p:sp>
      <p:sp>
        <p:nvSpPr>
          <p:cNvPr id="7" name="عنصر نائب للتاريخ 4"/>
          <p:cNvSpPr>
            <a:spLocks noGrp="1"/>
          </p:cNvSpPr>
          <p:nvPr>
            <p:ph type="dt" sz="half" idx="1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5"/>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6"/>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1"/>
          <p:cNvSpPr>
            <a:spLocks noGrp="1"/>
          </p:cNvSpPr>
          <p:nvPr>
            <p:ph type="title" hasCustomPrompt="1"/>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a:xfrm>
          <a:off x="0" y="0"/>
          <a:ext cx="0" cy="0"/>
          <a:chOff x="0" y="0"/>
          <a:chExt cx="0" cy="0"/>
        </a:xfrm>
      </p:grpSpPr>
      <p:sp>
        <p:nvSpPr>
          <p:cNvPr id="2" name="عنوان عمودي 1"/>
          <p:cNvSpPr>
            <a:spLocks noGrp="1"/>
          </p:cNvSpPr>
          <p:nvPr>
            <p:ph type="title" orient="vert" hasCustomPrompt="1"/>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hasCustomPrompt="1"/>
          </p:nvPr>
        </p:nvSpPr>
        <p:spPr>
          <a:xfrm>
            <a:off x="457200" y="274638"/>
            <a:ext cx="6019800" cy="5851525"/>
          </a:xfrm>
        </p:spPr>
        <p:txBody>
          <a:bodyPr vert="eaVert"/>
          <a:lstStyle/>
          <a:p>
            <a:pPr lvl="0"/>
            <a:r>
              <a:rPr lang="ar-SA" smtClean="0"/>
              <a:t>انقر لتحرير أنماط النص الرئيسي</a:t>
            </a:r>
            <a:endParaRPr lang="ar-SA" smtClean="0"/>
          </a:p>
          <a:p>
            <a:pPr lvl="1"/>
            <a:r>
              <a:rPr lang="ar-SA" smtClean="0"/>
              <a:t>المستوى الثاني</a:t>
            </a:r>
            <a:endParaRPr lang="ar-SA" smtClean="0"/>
          </a:p>
          <a:p>
            <a:pPr lvl="2"/>
            <a:r>
              <a:rPr lang="ar-SA" smtClean="0"/>
              <a:t>المستوى الثالث</a:t>
            </a:r>
            <a:endParaRPr lang="ar-SA" smtClean="0"/>
          </a:p>
          <a:p>
            <a:pPr lvl="3"/>
            <a:r>
              <a:rPr lang="ar-SA" smtClean="0"/>
              <a:t>المستوى الرابع</a:t>
            </a:r>
            <a:endParaRPr lang="ar-SA" smtClean="0"/>
          </a:p>
          <a:p>
            <a:pPr lvl="4"/>
            <a:r>
              <a:rPr lang="ar-SA" smtClean="0"/>
              <a:t>المستوى الخامس</a:t>
            </a:r>
            <a:endParaRPr lang="ar-SA"/>
          </a:p>
        </p:txBody>
      </p:sp>
      <p:sp>
        <p:nvSpPr>
          <p:cNvPr id="7"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p>
            <a:pPr algn="r">
              <a:buNone/>
            </a:pPr>
            <a:fld id="{BB962C8B-B14F-4D97-AF65-F5344CB8AC3E}" type="datetimeFigureOut">
              <a:rPr lang="ar-SA" altLang="x-none" dirty="0"/>
            </a:fld>
            <a:endParaRPr lang="ar-SA" altLang="x-none" dirty="0"/>
          </a:p>
        </p:txBody>
      </p:sp>
      <p:sp>
        <p:nvSpPr>
          <p:cNvPr id="8"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rtl="0" fontAlgn="base">
              <a:spcBef>
                <a:spcPct val="0"/>
              </a:spcBef>
              <a:spcAft>
                <a:spcPct val="0"/>
              </a:spcAft>
              <a:defRPr>
                <a:latin typeface="Arial" panose="020B0604020202020204" pitchFamily="34" charset="0"/>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
        <p:nvSpPr>
          <p:cNvPr id="9"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p>
            <a:pPr>
              <a:buNone/>
            </a:pPr>
            <a:fld id="{9A0DB2DC-4C9A-4742-B13C-FB6460FD3503}" type="slidenum">
              <a:rPr lang="ar-SA" altLang="x-none" dirty="0"/>
            </a:fld>
            <a:endParaRPr lang="ar-SA" altLang="x-none"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Rectangle 2"/>
          <p:cNvSpPr>
            <a:spLocks noGrp="1"/>
          </p:cNvSpPr>
          <p:nvPr>
            <p:ph type="title"/>
          </p:nvPr>
        </p:nvSpPr>
        <p:spPr>
          <a:xfrm>
            <a:off x="457200" y="274638"/>
            <a:ext cx="8229600" cy="1143000"/>
          </a:xfrm>
          <a:prstGeom prst="rect">
            <a:avLst/>
          </a:prstGeom>
          <a:noFill/>
          <a:ln w="9525">
            <a:noFill/>
          </a:ln>
        </p:spPr>
        <p:txBody>
          <a:bodyPr anchor="ctr" anchorCtr="0"/>
          <a:p>
            <a:pPr lvl="0"/>
            <a:r>
              <a:rPr lang="en-US" altLang="ar-IQ" dirty="0"/>
              <a:t>Click to edit Master title style</a:t>
            </a:r>
            <a:endParaRPr lang="en-US" altLang="ar-IQ" dirty="0"/>
          </a:p>
        </p:txBody>
      </p:sp>
      <p:sp>
        <p:nvSpPr>
          <p:cNvPr id="1027" name="Rectangle 3"/>
          <p:cNvSpPr>
            <a:spLocks noGrp="1"/>
          </p:cNvSpPr>
          <p:nvPr>
            <p:ph type="body" idx="1"/>
          </p:nvPr>
        </p:nvSpPr>
        <p:spPr>
          <a:xfrm>
            <a:off x="457200" y="1600200"/>
            <a:ext cx="8229600" cy="4525963"/>
          </a:xfrm>
          <a:prstGeom prst="rect">
            <a:avLst/>
          </a:prstGeom>
          <a:noFill/>
          <a:ln w="9525">
            <a:noFill/>
          </a:ln>
        </p:spPr>
        <p:txBody>
          <a:bodyPr/>
          <a:p>
            <a:pPr lvl="0"/>
            <a:r>
              <a:rPr lang="en-US" altLang="ar-IQ" dirty="0"/>
              <a:t>Click to edit Master text styles</a:t>
            </a:r>
            <a:endParaRPr lang="en-US" altLang="ar-IQ" dirty="0"/>
          </a:p>
          <a:p>
            <a:pPr lvl="1"/>
            <a:r>
              <a:rPr lang="en-US" altLang="ar-IQ" dirty="0"/>
              <a:t>Second level</a:t>
            </a:r>
            <a:endParaRPr lang="en-US" altLang="ar-IQ" dirty="0"/>
          </a:p>
          <a:p>
            <a:pPr lvl="2"/>
            <a:r>
              <a:rPr lang="en-US" altLang="ar-IQ" dirty="0"/>
              <a:t>Third level</a:t>
            </a:r>
            <a:endParaRPr lang="en-US" altLang="ar-IQ" dirty="0"/>
          </a:p>
          <a:p>
            <a:pPr lvl="3"/>
            <a:r>
              <a:rPr lang="en-US" altLang="ar-IQ" dirty="0"/>
              <a:t>Fourth level</a:t>
            </a:r>
            <a:endParaRPr lang="en-US" altLang="ar-IQ" dirty="0"/>
          </a:p>
          <a:p>
            <a:pPr lvl="4"/>
            <a:r>
              <a:rPr lang="en-US" altLang="ar-IQ" dirty="0"/>
              <a:t>Fifth level</a:t>
            </a:r>
            <a:endParaRPr lang="en-US" altLang="ar-IQ"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ea typeface="SimSun"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ea typeface="SimSun" panose="02010600030101010101" pitchFamily="2"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ar-IQ" sz="14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Arial" panose="020B0604020202020204" pitchFamily="3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ea typeface="SimSun" panose="02010600030101010101" pitchFamily="2" charset="-122"/>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AB5E4">
                <a:alpha val="100000"/>
              </a:srgbClr>
            </a:gs>
            <a:gs pos="50000">
              <a:srgbClr val="C2D1ED">
                <a:alpha val="100000"/>
              </a:srgbClr>
            </a:gs>
            <a:gs pos="100000">
              <a:srgbClr val="E1E8F5">
                <a:alpha val="100000"/>
              </a:srgbClr>
            </a:gs>
          </a:gsLst>
          <a:lin ang="5400000"/>
          <a:tileRect/>
        </a:gradFill>
        <a:effectLst/>
      </p:bgPr>
    </p:bg>
    <p:spTree>
      <p:nvGrpSpPr>
        <p:cNvPr id="1" name=""/>
        <p:cNvGrpSpPr/>
        <p:nvPr/>
      </p:nvGrpSpPr>
      <p:grpSpPr/>
      <p:sp>
        <p:nvSpPr>
          <p:cNvPr id="2050" name="عنصر نائب للعنوان 1"/>
          <p:cNvSpPr>
            <a:spLocks noGrp="1"/>
          </p:cNvSpPr>
          <p:nvPr>
            <p:ph type="title"/>
          </p:nvPr>
        </p:nvSpPr>
        <p:spPr>
          <a:xfrm>
            <a:off x="457200" y="274638"/>
            <a:ext cx="8229600" cy="1143000"/>
          </a:xfrm>
          <a:prstGeom prst="rect">
            <a:avLst/>
          </a:prstGeom>
          <a:noFill/>
          <a:ln w="9525">
            <a:noFill/>
          </a:ln>
        </p:spPr>
        <p:txBody>
          <a:bodyPr anchor="ctr" anchorCtr="0"/>
          <a:p>
            <a:pPr lvl="0"/>
            <a:r>
              <a:rPr lang="ar-SA" altLang="ar-IQ" dirty="0"/>
              <a:t>انقر لتحرير نمط العنوان الرئيسي</a:t>
            </a:r>
            <a:endParaRPr lang="ar-SA" altLang="ar-IQ" dirty="0"/>
          </a:p>
        </p:txBody>
      </p:sp>
      <p:sp>
        <p:nvSpPr>
          <p:cNvPr id="2051" name="عنصر نائب للنص 2"/>
          <p:cNvSpPr>
            <a:spLocks noGrp="1"/>
          </p:cNvSpPr>
          <p:nvPr>
            <p:ph type="body" idx="1"/>
          </p:nvPr>
        </p:nvSpPr>
        <p:spPr>
          <a:xfrm>
            <a:off x="457200" y="1600200"/>
            <a:ext cx="8229600" cy="4525963"/>
          </a:xfrm>
          <a:prstGeom prst="rect">
            <a:avLst/>
          </a:prstGeom>
          <a:noFill/>
          <a:ln w="9525">
            <a:noFill/>
          </a:ln>
        </p:spPr>
        <p:txBody>
          <a:bodyPr/>
          <a:p>
            <a:pPr lvl="0"/>
            <a:r>
              <a:rPr lang="ar-SA" altLang="ar-IQ" dirty="0"/>
              <a:t>انقر لتحرير أنماط النص الرئيسي</a:t>
            </a:r>
            <a:endParaRPr lang="ar-SA" altLang="ar-IQ" dirty="0"/>
          </a:p>
          <a:p>
            <a:pPr lvl="1"/>
            <a:r>
              <a:rPr lang="ar-SA" altLang="ar-IQ" dirty="0"/>
              <a:t>المستوى الثاني</a:t>
            </a:r>
            <a:endParaRPr lang="ar-SA" altLang="ar-IQ" dirty="0"/>
          </a:p>
          <a:p>
            <a:pPr lvl="2"/>
            <a:r>
              <a:rPr lang="ar-SA" altLang="ar-IQ" dirty="0"/>
              <a:t>المستوى الثالث</a:t>
            </a:r>
            <a:endParaRPr lang="ar-SA" altLang="ar-IQ" dirty="0"/>
          </a:p>
          <a:p>
            <a:pPr lvl="3"/>
            <a:r>
              <a:rPr lang="ar-SA" altLang="ar-IQ" dirty="0"/>
              <a:t>المستوى الرابع</a:t>
            </a:r>
            <a:endParaRPr lang="ar-SA" altLang="ar-IQ" dirty="0"/>
          </a:p>
          <a:p>
            <a:pPr lvl="4"/>
            <a:r>
              <a:rPr lang="ar-SA" altLang="ar-IQ" dirty="0"/>
              <a:t>المستوى الخامس</a:t>
            </a:r>
            <a:endParaRPr lang="ar-SA" altLang="ar-IQ" dirty="0"/>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rgbClr val="898989"/>
                </a:solidFill>
                <a:latin typeface="Calibri" panose="020F0502020204030204" pitchFamily="34" charset="0"/>
              </a:defRPr>
            </a:lvl1pPr>
          </a:lstStyle>
          <a:p>
            <a:pPr lvl="0" rtl="1" eaLnBrk="1" hangingPunct="1">
              <a:buNone/>
            </a:pPr>
            <a:fld id="{BB962C8B-B14F-4D97-AF65-F5344CB8AC3E}" type="datetimeFigureOut">
              <a:rPr lang="ar-SA" altLang="x-none" dirty="0"/>
            </a:fld>
            <a:endParaRPr lang="ar-SA" altLang="x-none" dirty="0">
              <a:latin typeface="Arial" panose="020B0604020202020204" pitchFamily="34" charset="0"/>
            </a:endParaRPr>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rtl="1" fontAlgn="auto">
              <a:spcBef>
                <a:spcPts val="0"/>
              </a:spcBef>
              <a:spcAft>
                <a:spcPts val="0"/>
              </a:spcAft>
              <a:defRPr sz="1200">
                <a:solidFill>
                  <a:prstClr val="black">
                    <a:tint val="75000"/>
                  </a:prstClr>
                </a:solidFill>
                <a:latin typeface="Calibri" panose="020F0502020204030204"/>
                <a:cs typeface="Arial" panose="020B0604020202020204"/>
              </a:defRPr>
            </a:lvl1pPr>
          </a:lstStyle>
          <a:p>
            <a:pPr marL="0" marR="0" lvl="0" indent="0" algn="ctr" defTabSz="914400" rtl="1" eaLnBrk="1" fontAlgn="auto" latinLnBrk="0" hangingPunct="1">
              <a:lnSpc>
                <a:spcPct val="100000"/>
              </a:lnSpc>
              <a:spcBef>
                <a:spcPts val="0"/>
              </a:spcBef>
              <a:spcAft>
                <a:spcPts val="0"/>
              </a:spcAft>
              <a:buClrTx/>
              <a:buSzTx/>
              <a:buFontTx/>
              <a:buNone/>
              <a:defRPr/>
            </a:pPr>
            <a:endParaRPr kumimoji="0" lang="ar-SA" sz="1200" b="0" i="0" u="none" strike="noStrike" kern="1200" cap="none" spc="0" normalizeH="0" baseline="0" noProof="0">
              <a:ln>
                <a:noFill/>
              </a:ln>
              <a:solidFill>
                <a:prstClr val="black">
                  <a:tint val="75000"/>
                </a:prstClr>
              </a:solidFill>
              <a:effectLst/>
              <a:uLnTx/>
              <a:uFillTx/>
              <a:latin typeface="Calibri" panose="020F0502020204030204"/>
              <a:ea typeface="+mn-ea"/>
              <a:cs typeface="Arial" panose="020B0604020202020204"/>
            </a:endParaRPr>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defRPr sz="1200">
                <a:solidFill>
                  <a:srgbClr val="898989"/>
                </a:solidFill>
                <a:latin typeface="Calibri" panose="020F0502020204030204" pitchFamily="34" charset="0"/>
              </a:defRPr>
            </a:lvl1pPr>
          </a:lstStyle>
          <a:p>
            <a:pPr lvl="0" rtl="1" eaLnBrk="1" hangingPunct="1">
              <a:buNone/>
            </a:pPr>
            <a:fld id="{9A0DB2DC-4C9A-4742-B13C-FB6460FD3503}" type="slidenum">
              <a:rPr lang="ar-SA" altLang="x-none" dirty="0"/>
            </a:fld>
            <a:endParaRPr lang="ar-SA" altLang="x-none"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ctr" rtl="1" eaLnBrk="0" fontAlgn="base" hangingPunct="0">
        <a:spcBef>
          <a:spcPct val="0"/>
        </a:spcBef>
        <a:spcAft>
          <a:spcPct val="0"/>
        </a:spcAft>
        <a:defRPr sz="4400" kern="1200">
          <a:solidFill>
            <a:schemeClr val="tx1"/>
          </a:solidFill>
          <a:latin typeface="+mj-lt"/>
          <a:ea typeface="+mj-ea"/>
          <a:cs typeface="Arial" panose="020B0604020202020204" pitchFamily="34" charset="0"/>
        </a:defRPr>
      </a:lvl1pPr>
      <a:lvl2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2pPr>
      <a:lvl3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3pPr>
      <a:lvl4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4pPr>
      <a:lvl5pPr algn="ctr" rtl="1" eaLnBrk="0" fontAlgn="base" hangingPunct="0">
        <a:spcBef>
          <a:spcPct val="0"/>
        </a:spcBef>
        <a:spcAft>
          <a:spcPct val="0"/>
        </a:spcAft>
        <a:defRPr sz="4400">
          <a:solidFill>
            <a:schemeClr val="tx1"/>
          </a:solidFill>
          <a:latin typeface="Calibri" panose="020F0502020204030204" pitchFamily="34" charset="0"/>
          <a:cs typeface="Arial" panose="020B0604020202020204" pitchFamily="34" charset="0"/>
        </a:defRPr>
      </a:lvl5pPr>
      <a:lvl6pPr marL="4572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6pPr>
      <a:lvl7pPr marL="9144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7pPr>
      <a:lvl8pPr marL="13716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8pPr>
      <a:lvl9pPr marL="1828800" algn="ctr" rtl="1" fontAlgn="base">
        <a:spcBef>
          <a:spcPct val="0"/>
        </a:spcBef>
        <a:spcAft>
          <a:spcPct val="0"/>
        </a:spcAft>
        <a:defRPr sz="4400">
          <a:solidFill>
            <a:schemeClr val="tx1"/>
          </a:solidFill>
          <a:latin typeface="Calibri" panose="020F0502020204030204" pitchFamily="34" charset="0"/>
          <a:cs typeface="Arial" panose="020B0604020202020204" pitchFamily="34" charset="0"/>
        </a:defRPr>
      </a:lvl9pPr>
    </p:titleStyle>
    <p:bodyStyle>
      <a:lvl1pPr marL="342900" indent="-342900" algn="r" rtl="1"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742950" indent="-285750" algn="r" rtl="1"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r" rtl="1"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r" rtl="1"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Arial" panose="020B0604020202020204" pitchFamily="34" charset="0"/>
        </a:defRPr>
      </a:lvl5pPr>
      <a:lvl6pPr marL="25146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1"/>
          <a:stretch>
            <a:fillRect/>
          </a:stretch>
        </a:blipFill>
        <a:effectLst/>
      </p:bgPr>
    </p:bg>
    <p:spTree>
      <p:nvGrpSpPr>
        <p:cNvPr id="1" name=""/>
        <p:cNvGrpSpPr/>
        <p:nvPr/>
      </p:nvGrpSpPr>
      <p:grpSpPr/>
      <p:sp>
        <p:nvSpPr>
          <p:cNvPr id="14338" name="مستطيل 2"/>
          <p:cNvSpPr/>
          <p:nvPr/>
        </p:nvSpPr>
        <p:spPr>
          <a:xfrm>
            <a:off x="-107950" y="1412875"/>
            <a:ext cx="9251950" cy="4126865"/>
          </a:xfrm>
          <a:prstGeom prst="rect">
            <a:avLst/>
          </a:prstGeom>
          <a:noFill/>
          <a:ln w="9525">
            <a:noFill/>
          </a:ln>
        </p:spPr>
        <p:txBody>
          <a:bodyPr>
            <a:spAutoFit/>
          </a:bodyPr>
          <a:p>
            <a:pPr algn="ctr" rtl="1">
              <a:spcBef>
                <a:spcPct val="20000"/>
              </a:spcBef>
              <a:buNone/>
            </a:pPr>
            <a:r>
              <a:rPr lang="ar-IQ" altLang="ar-IQ" sz="3200" b="1" dirty="0">
                <a:solidFill>
                  <a:srgbClr val="000000"/>
                </a:solidFill>
                <a:latin typeface="Calibri" panose="020F0502020204030204" pitchFamily="34" charset="0"/>
              </a:rPr>
              <a:t>جامعة ديالى</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كلية التربية للعلوم الانسانية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قسم الجغرافية – المرحلة الثالثة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المادة – جغرافية السياحة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مدرس المادة – ا. م. د . ذكرى عادل محمود </a:t>
            </a:r>
            <a:endParaRPr lang="ar-IQ" altLang="ar-IQ" sz="3200" b="1" dirty="0">
              <a:solidFill>
                <a:srgbClr val="000000"/>
              </a:solidFill>
              <a:latin typeface="Calibri" panose="020F0502020204030204" pitchFamily="34" charset="0"/>
            </a:endParaRPr>
          </a:p>
          <a:p>
            <a:pPr algn="ctr" rtl="1">
              <a:spcBef>
                <a:spcPct val="20000"/>
              </a:spcBef>
              <a:buNone/>
            </a:pPr>
            <a:r>
              <a:rPr lang="ar-IQ" altLang="ar-IQ" sz="3200" b="1" dirty="0">
                <a:solidFill>
                  <a:srgbClr val="000000"/>
                </a:solidFill>
                <a:latin typeface="Calibri" panose="020F0502020204030204" pitchFamily="34" charset="0"/>
              </a:rPr>
              <a:t>               م. م. نهلة واثق محمود</a:t>
            </a:r>
            <a:endParaRPr lang="ar-IQ" altLang="ar-IQ" sz="3200" b="1" dirty="0">
              <a:solidFill>
                <a:srgbClr val="000000"/>
              </a:solidFill>
              <a:latin typeface="Calibri" panose="020F0502020204030204" pitchFamily="34" charset="0"/>
            </a:endParaRPr>
          </a:p>
        </p:txBody>
      </p:sp>
      <p:pic>
        <p:nvPicPr>
          <p:cNvPr id="14339" name="Picture 3"/>
          <p:cNvPicPr>
            <a:picLocks noChangeAspect="1"/>
          </p:cNvPicPr>
          <p:nvPr/>
        </p:nvPicPr>
        <p:blipFill>
          <a:blip r:embed="rId2"/>
          <a:stretch>
            <a:fillRect/>
          </a:stretch>
        </p:blipFill>
        <p:spPr>
          <a:xfrm>
            <a:off x="7340600" y="119063"/>
            <a:ext cx="1584325" cy="1584325"/>
          </a:xfrm>
          <a:prstGeom prst="rect">
            <a:avLst/>
          </a:prstGeom>
          <a:noFill/>
          <a:ln w="9525">
            <a:noFill/>
          </a:ln>
        </p:spPr>
      </p:pic>
      <p:pic>
        <p:nvPicPr>
          <p:cNvPr id="14340" name="Picture 4"/>
          <p:cNvPicPr>
            <a:picLocks noChangeAspect="1"/>
          </p:cNvPicPr>
          <p:nvPr/>
        </p:nvPicPr>
        <p:blipFill>
          <a:blip r:embed="rId3"/>
          <a:stretch>
            <a:fillRect/>
          </a:stretch>
        </p:blipFill>
        <p:spPr>
          <a:xfrm>
            <a:off x="107950" y="119063"/>
            <a:ext cx="1804988" cy="1798637"/>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عنوان 1"/>
          <p:cNvSpPr>
            <a:spLocks noGrp="1"/>
          </p:cNvSpPr>
          <p:nvPr>
            <p:ph type="title" hasCustomPrompt="1"/>
          </p:nvPr>
        </p:nvSpPr>
        <p:spPr>
          <a:xfrm>
            <a:off x="323850" y="1916113"/>
            <a:ext cx="8229600" cy="2520950"/>
          </a:xfrm>
          <a:ln w="28575">
            <a:solidFill>
              <a:srgbClr val="FF0000">
                <a:alpha val="100000"/>
              </a:srgbClr>
            </a:solidFill>
            <a:miter lim="800000"/>
          </a:ln>
        </p:spPr>
        <p:txBody>
          <a:bodyPr vert="horz" wrap="square" lIns="91440" tIns="45720" rIns="91440" bIns="45720" anchor="ctr" anchorCtr="0"/>
          <a:p>
            <a:pPr>
              <a:buNone/>
            </a:pPr>
            <a:r>
              <a:rPr lang="ar-IQ" altLang="ar-IQ" dirty="0">
                <a:solidFill>
                  <a:srgbClr val="FF0000"/>
                </a:solidFill>
              </a:rPr>
              <a:t>محاضرة </a:t>
            </a:r>
            <a:br>
              <a:rPr lang="ar-IQ" altLang="ar-IQ" dirty="0">
                <a:solidFill>
                  <a:srgbClr val="FF0000"/>
                </a:solidFill>
              </a:rPr>
            </a:br>
            <a:r>
              <a:rPr lang="ar-IQ" altLang="ar-IQ" dirty="0">
                <a:solidFill>
                  <a:srgbClr val="FF0000"/>
                </a:solidFill>
              </a:rPr>
              <a:t>التوزيع الجغرافي للسياحة الدولية</a:t>
            </a:r>
            <a:br>
              <a:rPr lang="ar-IQ" altLang="ar-IQ" dirty="0">
                <a:solidFill>
                  <a:srgbClr val="FF0000"/>
                </a:solidFill>
              </a:rPr>
            </a:br>
            <a:r>
              <a:rPr lang="ar-IQ" altLang="ar-IQ" dirty="0">
                <a:solidFill>
                  <a:srgbClr val="FF0000"/>
                </a:solidFill>
              </a:rPr>
              <a:t>ج- 1</a:t>
            </a:r>
            <a:endParaRPr lang="ar-IQ" altLang="ar-IQ"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عنصر نائب للمحتوى 2"/>
          <p:cNvSpPr>
            <a:spLocks noGrp="1"/>
          </p:cNvSpPr>
          <p:nvPr>
            <p:ph idx="1" hasCustomPrompt="1"/>
          </p:nvPr>
        </p:nvSpPr>
        <p:spPr>
          <a:xfrm>
            <a:off x="457200" y="188913"/>
            <a:ext cx="8229600" cy="6408737"/>
          </a:xfrm>
          <a:ln/>
        </p:spPr>
        <p:txBody>
          <a:bodyPr vert="horz" wrap="square" lIns="91440" tIns="45720" rIns="91440" bIns="45720" anchor="t" anchorCtr="0"/>
          <a:p>
            <a:pPr marL="0" indent="0">
              <a:buNone/>
            </a:pPr>
            <a:r>
              <a:rPr lang="ar-IQ" altLang="ar-IQ" dirty="0">
                <a:solidFill>
                  <a:srgbClr val="FF0000"/>
                </a:solidFill>
              </a:rPr>
              <a:t>التوزيع الجغرافي للسياحة الدولية :</a:t>
            </a:r>
            <a:endParaRPr lang="ar-IQ" altLang="ar-IQ" dirty="0">
              <a:solidFill>
                <a:srgbClr val="FF0000"/>
              </a:solidFill>
            </a:endParaRPr>
          </a:p>
          <a:p>
            <a:pPr marL="0" indent="0">
              <a:buNone/>
            </a:pPr>
            <a:r>
              <a:rPr lang="ar-IQ" altLang="ar-IQ" sz="2800" dirty="0"/>
              <a:t>نهجت منظمة السياحة العالمية (</a:t>
            </a:r>
            <a:r>
              <a:rPr lang="en-US" altLang="ar-IQ" sz="2800" dirty="0"/>
              <a:t>WTO</a:t>
            </a:r>
            <a:r>
              <a:rPr lang="ar-IQ" altLang="ar-IQ" sz="2800" dirty="0"/>
              <a:t>) تقسيم السياحة الدولية بين خمسة اقاليم معتمدة هي : </a:t>
            </a:r>
            <a:endParaRPr lang="ar-IQ" altLang="ar-IQ" sz="2800" dirty="0"/>
          </a:p>
          <a:p>
            <a:pPr marL="0" indent="0">
              <a:buNone/>
            </a:pPr>
            <a:r>
              <a:rPr lang="ar-IQ" altLang="ar-IQ" sz="2800" dirty="0"/>
              <a:t>1- الإقليم الأوربي .</a:t>
            </a:r>
            <a:endParaRPr lang="ar-IQ" altLang="ar-IQ" sz="2800" dirty="0"/>
          </a:p>
          <a:p>
            <a:pPr marL="0" indent="0">
              <a:buNone/>
            </a:pPr>
            <a:r>
              <a:rPr lang="ar-IQ" altLang="ar-IQ" sz="2800" dirty="0"/>
              <a:t>2- الإقليم الأمريكي .</a:t>
            </a:r>
            <a:endParaRPr lang="ar-IQ" altLang="ar-IQ" sz="2800" dirty="0"/>
          </a:p>
          <a:p>
            <a:pPr marL="0" indent="0">
              <a:buNone/>
            </a:pPr>
            <a:r>
              <a:rPr lang="ar-IQ" altLang="ar-IQ" sz="2800" dirty="0"/>
              <a:t>3- إقليم شرق أسيا </a:t>
            </a:r>
            <a:endParaRPr lang="ar-IQ" altLang="ar-IQ" sz="2800" dirty="0"/>
          </a:p>
          <a:p>
            <a:pPr marL="0" indent="0">
              <a:buNone/>
            </a:pPr>
            <a:r>
              <a:rPr lang="ar-IQ" altLang="ar-IQ" sz="2800" dirty="0"/>
              <a:t>والمحيط الهادي.</a:t>
            </a:r>
            <a:endParaRPr lang="ar-IQ" altLang="ar-IQ" sz="2800" dirty="0"/>
          </a:p>
          <a:p>
            <a:pPr marL="0" indent="0">
              <a:buNone/>
            </a:pPr>
            <a:r>
              <a:rPr lang="ar-IQ" altLang="ar-IQ" sz="2800" dirty="0"/>
              <a:t>4- الإقليم الإفريقي.</a:t>
            </a:r>
            <a:endParaRPr lang="ar-IQ" altLang="ar-IQ" sz="2800" dirty="0"/>
          </a:p>
          <a:p>
            <a:pPr marL="0" indent="0">
              <a:buNone/>
            </a:pPr>
            <a:r>
              <a:rPr lang="ar-IQ" altLang="ar-IQ" sz="2800" dirty="0"/>
              <a:t>5- إقليم الشرق الأوسط . </a:t>
            </a:r>
            <a:endParaRPr lang="ar-IQ" altLang="ar-IQ" sz="2800" dirty="0"/>
          </a:p>
          <a:p>
            <a:pPr marL="0" indent="0">
              <a:buNone/>
            </a:pPr>
            <a:endParaRPr lang="ar-IQ" altLang="ar-IQ" sz="2800" dirty="0"/>
          </a:p>
        </p:txBody>
      </p:sp>
      <p:graphicFrame>
        <p:nvGraphicFramePr>
          <p:cNvPr id="2" name="رسم تخطيطي 1"/>
          <p:cNvGraphicFramePr/>
          <p:nvPr/>
        </p:nvGraphicFramePr>
        <p:xfrm>
          <a:off x="251520" y="1916832"/>
          <a:ext cx="5400600" cy="460851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عنوان 1"/>
          <p:cNvSpPr>
            <a:spLocks noGrp="1"/>
          </p:cNvSpPr>
          <p:nvPr>
            <p:ph type="title" hasCustomPrompt="1"/>
          </p:nvPr>
        </p:nvSpPr>
        <p:spPr>
          <a:xfrm>
            <a:off x="457200" y="274638"/>
            <a:ext cx="8229600" cy="538162"/>
          </a:xfrm>
          <a:ln/>
        </p:spPr>
        <p:txBody>
          <a:bodyPr vert="horz" wrap="square" lIns="91440" tIns="45720" rIns="91440" bIns="45720" anchor="ctr" anchorCtr="0"/>
          <a:p>
            <a:pPr>
              <a:buNone/>
            </a:pPr>
            <a:r>
              <a:rPr lang="ar-IQ" altLang="ar-IQ" sz="2400" dirty="0"/>
              <a:t>الاقاليم السياحية الدولية في العالم </a:t>
            </a:r>
            <a:endParaRPr lang="ar-IQ" altLang="ar-IQ" sz="2400" dirty="0"/>
          </a:p>
        </p:txBody>
      </p:sp>
      <p:pic>
        <p:nvPicPr>
          <p:cNvPr id="17411" name="عنصر نائب للمحتوى 3"/>
          <p:cNvPicPr>
            <a:picLocks noGrp="1" noChangeAspect="1"/>
          </p:cNvPicPr>
          <p:nvPr>
            <p:ph idx="1" hasCustomPrompt="1"/>
          </p:nvPr>
        </p:nvPicPr>
        <p:blipFill>
          <a:blip r:embed="rId1"/>
          <a:srcRect/>
          <a:stretch>
            <a:fillRect/>
          </a:stretch>
        </p:blipFill>
        <p:spPr>
          <a:xfrm>
            <a:off x="457200" y="908050"/>
            <a:ext cx="8229600" cy="5870575"/>
          </a:xfr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عنصر نائب للمحتوى 2"/>
          <p:cNvSpPr>
            <a:spLocks noGrp="1"/>
          </p:cNvSpPr>
          <p:nvPr>
            <p:ph idx="1" hasCustomPrompt="1"/>
          </p:nvPr>
        </p:nvSpPr>
        <p:spPr>
          <a:xfrm>
            <a:off x="457200" y="260350"/>
            <a:ext cx="8229600" cy="5865813"/>
          </a:xfrm>
          <a:ln/>
        </p:spPr>
        <p:txBody>
          <a:bodyPr vert="horz" wrap="square" lIns="91440" tIns="45720" rIns="91440" bIns="45720" anchor="t" anchorCtr="0"/>
          <a:p>
            <a:pPr marL="0" indent="0">
              <a:buNone/>
            </a:pPr>
            <a:r>
              <a:rPr lang="ar-IQ" altLang="ar-IQ" sz="2800" dirty="0"/>
              <a:t>تشير تقديرات منظمة السياحة العالمية الى ان حوالي (80%) من حركة السياحة الدولية تنتشر ضمن إقليمها الجغرافي الواحد, تأتي قارة أوربا في مقدمة هذه القارات التي تشكل الأقاليم السياحية وذلك بمشاركة الإقليم الأمريكي أما الاقليم الآسيوي تشكل فيه السياحة الإقليمية (38%) من مجموع السياحة وقد انخفضت النسبة في قارة إفريقيا الى 25% وتعزى هذه الاختلافات الى طبيعة الخدمات في هذه البلدان والتسهيلات السياحية المتوفرة واكتمال بنيتها التحتية والقومية ام لا ونجاح برامج التسويق السياحي.</a:t>
            </a:r>
            <a:endParaRPr lang="ar-IQ" altLang="ar-IQ" sz="2800" dirty="0"/>
          </a:p>
          <a:p>
            <a:pPr marL="0" indent="0">
              <a:buNone/>
            </a:pPr>
            <a:r>
              <a:rPr lang="ar-IQ" altLang="ar-IQ" sz="2800" dirty="0"/>
              <a:t>وسوف نتناول الأقاليم السياحية الخمسة لنلقي الضوء على اهم المميزات والعوامل التي أدت الى ازدهاره.....</a:t>
            </a:r>
            <a:endParaRPr lang="ar-IQ" altLang="ar-IQ" sz="2800" dirty="0"/>
          </a:p>
          <a:p>
            <a:pPr marL="0" indent="0">
              <a:buNone/>
            </a:pPr>
            <a:r>
              <a:rPr lang="ar-IQ" altLang="ar-IQ" sz="2800" dirty="0">
                <a:solidFill>
                  <a:srgbClr val="FF0000"/>
                </a:solidFill>
              </a:rPr>
              <a:t>اولاً:- الإقليم الأوربي :  </a:t>
            </a:r>
            <a:r>
              <a:rPr lang="ar-IQ" altLang="ar-IQ" sz="2800" dirty="0"/>
              <a:t>يمثل الاقليم الأوربي السوق السياحي الرئيسي الأول في العالم  فقد بلغ عدد السياح الدوليين القادمين الى اوربا عام 1950 (16.8) مليون سائح يمثلون (66.4%) من مجموع سياح العالم   </a:t>
            </a:r>
            <a:endParaRPr lang="ar-IQ" altLang="ar-IQ"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عنصر نائب للمحتوى 2"/>
          <p:cNvSpPr>
            <a:spLocks noGrp="1"/>
          </p:cNvSpPr>
          <p:nvPr>
            <p:ph idx="1" hasCustomPrompt="1"/>
          </p:nvPr>
        </p:nvSpPr>
        <p:spPr>
          <a:xfrm>
            <a:off x="468313" y="260350"/>
            <a:ext cx="8229600" cy="6192838"/>
          </a:xfrm>
          <a:ln/>
        </p:spPr>
        <p:txBody>
          <a:bodyPr vert="horz" wrap="square" lIns="91440" tIns="45720" rIns="91440" bIns="45720" anchor="t" anchorCtr="0"/>
          <a:p>
            <a:pPr marL="0" indent="0">
              <a:buNone/>
            </a:pPr>
            <a:r>
              <a:rPr lang="ar-IQ" altLang="ar-IQ" sz="2800" dirty="0"/>
              <a:t>والبالغ عددهم (25.3) مليون سائح , حسب احصاءات منظمة الصحة العالمية , كما بلغت حصة أوربا  (48.1) مليون سائح عام 2007 يمثلون (53.5%) من مجموع السياح في العالم , ويرجع هذا النمو في عدد السياح الدوليين الى أوربا الى عدة عوامل اهمها:-</a:t>
            </a:r>
            <a:endParaRPr lang="ar-IQ" altLang="ar-IQ" sz="2800" dirty="0"/>
          </a:p>
          <a:p>
            <a:pPr marL="0" indent="0">
              <a:buNone/>
            </a:pPr>
            <a:r>
              <a:rPr lang="ar-IQ" altLang="ar-IQ" sz="2800" dirty="0">
                <a:solidFill>
                  <a:srgbClr val="FF0000"/>
                </a:solidFill>
              </a:rPr>
              <a:t>1- الموقع الجغرافي لقارة أوربا.. </a:t>
            </a:r>
            <a:endParaRPr lang="ar-IQ" altLang="ar-IQ" sz="2800" dirty="0">
              <a:solidFill>
                <a:srgbClr val="FF0000"/>
              </a:solidFill>
            </a:endParaRPr>
          </a:p>
          <a:p>
            <a:pPr marL="0" indent="0">
              <a:buNone/>
            </a:pPr>
            <a:r>
              <a:rPr lang="ar-IQ" altLang="ar-IQ" sz="2800" dirty="0"/>
              <a:t>تتميز القارة الأوربية بموقع جغرافي متميز من العالم وخاصة موقعها البحري الذي يوصلها بجميع بحار العالم فهي تطل على المحيط الأطلسي والبحر المتوسط لتطل منه على البحر الأحمر عبر قناة السويس ومنها الى البحر العربي والمحيط الهادي لتصل الى الطرف الشرقي للمحيط الهادي الامر الذي مكنها من السيطرة على النقل البحري كما انها ترتبط بقارة اسيا بحدود برية .</a:t>
            </a:r>
            <a:endParaRPr lang="ar-IQ" altLang="ar-IQ" sz="2800" dirty="0"/>
          </a:p>
          <a:p>
            <a:pPr marL="0" indent="0">
              <a:buNone/>
            </a:pPr>
            <a:r>
              <a:rPr lang="ar-IQ" altLang="ar-IQ" sz="2800" dirty="0"/>
              <a:t>ان موقع القارة بين دائرتي عرض ( 31ْ- 71 ْ شمالاً )  جعل القارة تمتد من المنطقة المعتدلة الدافئة الى الجنوب حول البحر المتوسط الى المناطق شبه القطبية والقطبية في السويد وأيسلاند. </a:t>
            </a:r>
            <a:endParaRPr lang="ar-IQ" altLang="ar-IQ" sz="28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عنصر نائب للمحتوى 2"/>
          <p:cNvSpPr>
            <a:spLocks noGrp="1"/>
          </p:cNvSpPr>
          <p:nvPr>
            <p:ph idx="1" hasCustomPrompt="1"/>
          </p:nvPr>
        </p:nvSpPr>
        <p:spPr>
          <a:xfrm>
            <a:off x="457200" y="333375"/>
            <a:ext cx="8229600" cy="6048375"/>
          </a:xfrm>
          <a:ln/>
        </p:spPr>
        <p:txBody>
          <a:bodyPr vert="horz" wrap="square" lIns="91440" tIns="45720" rIns="91440" bIns="45720" anchor="t" anchorCtr="0"/>
          <a:p>
            <a:pPr marL="0" indent="0">
              <a:buNone/>
            </a:pPr>
            <a:r>
              <a:rPr lang="ar-IQ" altLang="ar-IQ" sz="2800" dirty="0"/>
              <a:t>هذا الموقع اذى الى وجود المناخات المتباينة كالمناخ المعتدل الدافئ في الدول المطلة على الساحل الشمالي للبحر المتوسط في اسبانيا وإيطاليا واليونان , والمناخ البارد الرطب والدائم المطر في دول بحر الشمال المطلة على المحيط الأطلسي , والمناخ  البارد المتطرف في وسط أوربا , ويغلب على المناخ في القارة صفة انخفاض الحرارة وغزارة الأمطار والثلوج باستثناء الدول المطلة على الساحل الشمالي للبحر المتوسط التي تتمتع بحرارة وأمطار أكثر اعتدالاً مما جعلها منطقة القصد الأولى في العالم .</a:t>
            </a:r>
            <a:endParaRPr lang="ar-IQ" altLang="ar-IQ" sz="2800" dirty="0"/>
          </a:p>
          <a:p>
            <a:pPr marL="0" indent="0">
              <a:buNone/>
            </a:pPr>
            <a:r>
              <a:rPr lang="ar-IQ" altLang="ar-IQ" sz="2800" dirty="0"/>
              <a:t>2- تطور النقل :</a:t>
            </a:r>
            <a:endParaRPr lang="ar-IQ" altLang="ar-IQ" sz="2800" dirty="0"/>
          </a:p>
          <a:p>
            <a:pPr marL="0" indent="0">
              <a:buNone/>
            </a:pPr>
            <a:r>
              <a:rPr lang="ar-IQ" altLang="ar-IQ" sz="2800" dirty="0"/>
              <a:t>ان الموقع البحري لقارة أوربا جعل منها مركزاً تجاريا هاماً للتبادل التجاري الكبير بين دول القارة الصناعية ودول العالم الأخر من خلال البحر المتوسط وأطلسي والبحار والمحيط الهادي والدول المطلة عليه وهي بذلك تتمتع بامتداد أراضي أغلبه من السهول ,</a:t>
            </a:r>
            <a:endParaRPr lang="ar-IQ" altLang="ar-IQ"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6" name="عنصر نائب للمحتوى 2"/>
          <p:cNvSpPr>
            <a:spLocks noGrp="1"/>
          </p:cNvSpPr>
          <p:nvPr>
            <p:ph idx="1" hasCustomPrompt="1"/>
          </p:nvPr>
        </p:nvSpPr>
        <p:spPr>
          <a:xfrm>
            <a:off x="457200" y="115888"/>
            <a:ext cx="8229600" cy="6010275"/>
          </a:xfrm>
          <a:ln/>
        </p:spPr>
        <p:txBody>
          <a:bodyPr vert="horz" wrap="square" lIns="91440" tIns="45720" rIns="91440" bIns="45720" anchor="t" anchorCtr="0"/>
          <a:p>
            <a:pPr marL="0" indent="0">
              <a:buNone/>
            </a:pPr>
            <a:r>
              <a:rPr lang="ar-IQ" altLang="ar-IQ" sz="2800" dirty="0">
                <a:solidFill>
                  <a:srgbClr val="000000"/>
                </a:solidFill>
              </a:rPr>
              <a:t>خاصة السهل الأوربي الاعظم الذي يمتد وسط القارة مكوناً وحدة أرضية خالية من الحواجز , الأمر الذي مكن القارة من امتلاك شبكة كبيرة من طرق النقل وسكك الحديد وهو يمثل العمود الفقري للنقل في القارة حيث يربط دول غرب ووسط أوربا وجنوب أوربا .ويمثل النقل الجوي في مجال التجارة والسياحة والسفر العمود الفقري الآخر من والى أوربا , وهناك مطارات عملاقة مثل هيرثو (لندن ) وأوروبي (باريس)  ومطار ألمانيا ومطار أثينا والتي اصبحت من أوسع واشهر مطارات العالم.</a:t>
            </a:r>
            <a:endParaRPr lang="ar-IQ" altLang="ar-IQ" sz="2800" dirty="0">
              <a:solidFill>
                <a:srgbClr val="000000"/>
              </a:solidFill>
            </a:endParaRPr>
          </a:p>
          <a:p>
            <a:pPr marL="0" indent="0">
              <a:buNone/>
            </a:pPr>
            <a:r>
              <a:rPr lang="ar-IQ" altLang="ar-IQ" sz="2800" dirty="0">
                <a:solidFill>
                  <a:srgbClr val="000000"/>
                </a:solidFill>
              </a:rPr>
              <a:t>3- مستويات الدخل المرتفعة :</a:t>
            </a:r>
            <a:endParaRPr lang="ar-IQ" altLang="ar-IQ" sz="2800" dirty="0">
              <a:solidFill>
                <a:srgbClr val="000000"/>
              </a:solidFill>
            </a:endParaRPr>
          </a:p>
          <a:p>
            <a:pPr marL="0" indent="0">
              <a:buNone/>
            </a:pPr>
            <a:r>
              <a:rPr lang="ar-IQ" altLang="ar-IQ" sz="2800" dirty="0">
                <a:solidFill>
                  <a:srgbClr val="000000"/>
                </a:solidFill>
              </a:rPr>
              <a:t>تتمتع الدول الأوربية في مستويات دخل ومعيشة مرتفعة , مما كان له اثر مباشر في تمكين المواطنين في كثير من دول أوربا من امتلاك السيارة والقيام بأكثر من رحلة سنوياً.</a:t>
            </a:r>
            <a:endParaRPr lang="ar-IQ" altLang="ar-IQ" sz="2800" dirty="0">
              <a:solidFill>
                <a:srgbClr val="000000"/>
              </a:solidFill>
            </a:endParaRPr>
          </a:p>
          <a:p>
            <a:pPr marL="0" indent="0">
              <a:buNone/>
            </a:pPr>
            <a:r>
              <a:rPr lang="ar-IQ" altLang="ar-IQ" sz="2800" dirty="0">
                <a:solidFill>
                  <a:srgbClr val="000000"/>
                </a:solidFill>
              </a:rPr>
              <a:t>4- التطور العلمي والتكنولوجي :</a:t>
            </a:r>
            <a:endParaRPr lang="ar-IQ" altLang="ar-IQ" sz="2800" dirty="0">
              <a:solidFill>
                <a:srgbClr val="000000"/>
              </a:solidFill>
            </a:endParaRPr>
          </a:p>
          <a:p>
            <a:pPr marL="0" indent="0">
              <a:buNone/>
            </a:pPr>
            <a:r>
              <a:rPr lang="ar-IQ" altLang="ar-IQ" sz="2800" dirty="0">
                <a:solidFill>
                  <a:srgbClr val="000000"/>
                </a:solidFill>
              </a:rPr>
              <a:t>تشهد دول أوربا تطوراً علمياً وتكنولوجيا كبير في مختلف الميادين التي </a:t>
            </a:r>
            <a:endParaRPr lang="ar-IQ" altLang="ar-IQ"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عنصر نائب للمحتوى 2"/>
          <p:cNvSpPr>
            <a:spLocks noGrp="1"/>
          </p:cNvSpPr>
          <p:nvPr>
            <p:ph idx="1" hasCustomPrompt="1"/>
          </p:nvPr>
        </p:nvSpPr>
        <p:spPr>
          <a:xfrm>
            <a:off x="457200" y="188913"/>
            <a:ext cx="8229600" cy="6335712"/>
          </a:xfrm>
          <a:ln/>
        </p:spPr>
        <p:txBody>
          <a:bodyPr vert="horz" wrap="square" lIns="91440" tIns="45720" rIns="91440" bIns="45720" anchor="t" anchorCtr="0"/>
          <a:p>
            <a:pPr marL="0" indent="0">
              <a:buNone/>
            </a:pPr>
            <a:r>
              <a:rPr lang="ar-IQ" altLang="ar-IQ" sz="2800" dirty="0"/>
              <a:t> تخدم قطاع السياحة ومنها قطاع النقل حيث استخدام شبكات النقل من خلال القطارات  الحديثة والسريعة ذات الكلفة الرخيصة والنوعية العالية إضافة لاستخدام العديد من الأساليب التكنولوجية  الخاصة في إدارة الأنشطة السياحية مثل , نظم المعلومات التكنولوجية ونظم الحجوزات الحاسوبية والسياحة الإلكترونية ونظم المعلومات الخاصة بشركات الطيران ونظم المعلومات الجغرافية وغيرها , تلك التطورات الكبيرة ساعدت على تنشيط السياحة وتخفيض تكاليفها .</a:t>
            </a:r>
            <a:endParaRPr lang="ar-IQ" altLang="ar-IQ" sz="2800" dirty="0"/>
          </a:p>
          <a:p>
            <a:pPr marL="0" indent="0">
              <a:buNone/>
            </a:pPr>
            <a:r>
              <a:rPr lang="ar-IQ" altLang="ar-IQ" sz="2800" dirty="0">
                <a:solidFill>
                  <a:srgbClr val="FF0000"/>
                </a:solidFill>
              </a:rPr>
              <a:t>الاقاليم السياحية في قارة أوربا : </a:t>
            </a:r>
            <a:endParaRPr lang="ar-IQ" altLang="ar-IQ" sz="2800" dirty="0">
              <a:solidFill>
                <a:srgbClr val="FF0000"/>
              </a:solidFill>
            </a:endParaRPr>
          </a:p>
          <a:p>
            <a:pPr marL="0" indent="0">
              <a:buNone/>
            </a:pPr>
            <a:r>
              <a:rPr lang="ar-IQ" altLang="ar-IQ" sz="2800" dirty="0"/>
              <a:t>قسمت منظمة السياحة العالمية القارة الأوربية الى الأقاليم التالية :-</a:t>
            </a:r>
            <a:endParaRPr lang="ar-IQ" altLang="ar-IQ" sz="2800" dirty="0"/>
          </a:p>
          <a:p>
            <a:pPr marL="0" indent="0">
              <a:buNone/>
            </a:pPr>
            <a:r>
              <a:rPr lang="ar-IQ" altLang="ar-IQ" sz="2800" dirty="0"/>
              <a:t> أ. إقليم شمال أوربا .</a:t>
            </a:r>
            <a:endParaRPr lang="ar-IQ" altLang="ar-IQ" sz="2800" dirty="0"/>
          </a:p>
          <a:p>
            <a:pPr marL="0" indent="0">
              <a:buNone/>
            </a:pPr>
            <a:r>
              <a:rPr lang="ar-IQ" altLang="ar-IQ" sz="2800" dirty="0"/>
              <a:t>ب. إقليم غرب أوربا .</a:t>
            </a:r>
            <a:endParaRPr lang="ar-IQ" altLang="ar-IQ" sz="2800" dirty="0"/>
          </a:p>
          <a:p>
            <a:pPr marL="0" indent="0">
              <a:buNone/>
            </a:pPr>
            <a:r>
              <a:rPr lang="ar-IQ" altLang="ar-IQ" sz="2800" dirty="0"/>
              <a:t>ج. إقليم وسط وشرق أوربا .</a:t>
            </a:r>
            <a:endParaRPr lang="ar-IQ" altLang="ar-IQ" sz="2800" dirty="0"/>
          </a:p>
          <a:p>
            <a:pPr marL="0" indent="0">
              <a:buNone/>
            </a:pPr>
            <a:r>
              <a:rPr lang="ar-IQ" altLang="ar-IQ" sz="2800" dirty="0"/>
              <a:t>د. إقليم جنوب أوربا والمتوسط </a:t>
            </a:r>
            <a:endParaRPr lang="ar-IQ" altLang="ar-IQ"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عنصر نائب للمحتوى 2"/>
          <p:cNvSpPr>
            <a:spLocks noGrp="1"/>
          </p:cNvSpPr>
          <p:nvPr>
            <p:ph idx="1" hasCustomPrompt="1"/>
          </p:nvPr>
        </p:nvSpPr>
        <p:spPr>
          <a:xfrm>
            <a:off x="457200" y="188913"/>
            <a:ext cx="8229600" cy="6408737"/>
          </a:xfrm>
          <a:ln/>
        </p:spPr>
        <p:txBody>
          <a:bodyPr vert="horz" wrap="square" lIns="91440" tIns="45720" rIns="91440" bIns="45720" anchor="t" anchorCtr="0"/>
          <a:p>
            <a:pPr marL="0" indent="0">
              <a:buNone/>
            </a:pPr>
            <a:r>
              <a:rPr lang="ar-IQ" altLang="ar-IQ" sz="2800" dirty="0">
                <a:solidFill>
                  <a:srgbClr val="FF0000"/>
                </a:solidFill>
              </a:rPr>
              <a:t>ثانياً:- الإقليم الأمريكي:-  </a:t>
            </a:r>
            <a:endParaRPr lang="ar-IQ" altLang="ar-IQ" sz="2800" dirty="0">
              <a:solidFill>
                <a:srgbClr val="FF0000"/>
              </a:solidFill>
            </a:endParaRPr>
          </a:p>
          <a:p>
            <a:pPr marL="0" indent="0">
              <a:buNone/>
            </a:pPr>
            <a:r>
              <a:rPr lang="ar-IQ" altLang="ar-IQ" sz="2800" dirty="0"/>
              <a:t>يشمل هذا الإقليم قارة أمريكا الشمالية والوسطى وأمريكيا الجنوبية , ويحتل هذا الاقليم المرتبة الثانية في السياحة الدولية حيث حقق هذا الاقليم ما معدله 18.8% من عام 2000 من مجموع السياحة الدولية شكلوا (128.2) مليون سائح .</a:t>
            </a:r>
            <a:endParaRPr lang="ar-IQ" altLang="ar-IQ" sz="2800" dirty="0"/>
          </a:p>
          <a:p>
            <a:pPr marL="0" indent="0">
              <a:buNone/>
            </a:pPr>
            <a:r>
              <a:rPr lang="ar-IQ" altLang="ar-IQ" sz="2800" dirty="0"/>
              <a:t>ومنذ عام 2001 شهد الإقليم نقصا في السياحة الدولية نتيجة أحداث ايلول , وانتشار المخاوف من السفر خارج الأقاليم الدولية  في مختلف أقاليم العالم , ففي عام 2001 بلغ عد السياح على هذا الاقليم 122.1 مليون سائح ,واستمر هذا النقص في الاعوام (2003, 2004, 2005) وذلك لتضاعف تأثيرها بعد احداث ايلول عام 2001 وانتشار المخاوف من السفر الى هذا الاقليم .</a:t>
            </a:r>
            <a:endParaRPr lang="ar-IQ" altLang="ar-IQ" sz="2800" dirty="0"/>
          </a:p>
          <a:p>
            <a:pPr marL="0" indent="0">
              <a:buNone/>
            </a:pPr>
            <a:r>
              <a:rPr lang="ar-IQ" altLang="ar-IQ" sz="2800" dirty="0">
                <a:solidFill>
                  <a:srgbClr val="FF0000"/>
                </a:solidFill>
              </a:rPr>
              <a:t>الأقاليم السياحية في القارة الأمريكية :-  </a:t>
            </a:r>
            <a:endParaRPr lang="ar-IQ" altLang="ar-IQ" sz="2800" dirty="0">
              <a:solidFill>
                <a:srgbClr val="FF0000"/>
              </a:solidFill>
            </a:endParaRPr>
          </a:p>
          <a:p>
            <a:pPr marL="0" indent="0">
              <a:buNone/>
            </a:pPr>
            <a:r>
              <a:rPr lang="ar-IQ" altLang="ar-IQ" sz="2800" dirty="0"/>
              <a:t>تشير تقسيمات منظمة السياحة العالمية الى تقسيم القارة الأمريكية الى أربعة اقاليم هي :-</a:t>
            </a:r>
            <a:endParaRPr lang="ar-IQ" altLang="ar-IQ"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عنصر نائب للمحتوى 2"/>
          <p:cNvSpPr>
            <a:spLocks noGrp="1"/>
          </p:cNvSpPr>
          <p:nvPr>
            <p:ph idx="1" hasCustomPrompt="1"/>
          </p:nvPr>
        </p:nvSpPr>
        <p:spPr>
          <a:xfrm>
            <a:off x="457200" y="188913"/>
            <a:ext cx="8229600" cy="5937250"/>
          </a:xfrm>
        </p:spPr>
        <p:txBody>
          <a:bodyPr vert="horz" wrap="square" lIns="91440" tIns="45720" rIns="91440" bIns="45720" numCol="1" anchor="t" anchorCtr="0" compatLnSpc="1"/>
          <a:p>
            <a:r>
              <a:rPr lang="ar-IQ" altLang="ar-IQ" sz="2800" dirty="0"/>
              <a:t>اقليم شمال أمريكا .</a:t>
            </a:r>
            <a:endParaRPr lang="ar-IQ" altLang="ar-IQ" sz="2800" dirty="0"/>
          </a:p>
          <a:p>
            <a:r>
              <a:rPr lang="ar-IQ" altLang="ar-IQ" sz="2800" dirty="0"/>
              <a:t>اقليم وسط أمريكا .</a:t>
            </a:r>
            <a:endParaRPr lang="ar-IQ" altLang="ar-IQ" sz="2800" dirty="0"/>
          </a:p>
          <a:p>
            <a:r>
              <a:rPr lang="ar-IQ" altLang="ar-IQ" sz="2800" dirty="0"/>
              <a:t>اقليم جنوب أمريكا </a:t>
            </a:r>
            <a:endParaRPr lang="ar-IQ" altLang="ar-IQ" sz="2800" dirty="0"/>
          </a:p>
          <a:p>
            <a:r>
              <a:rPr lang="ar-IQ" altLang="ar-IQ" sz="2800" dirty="0"/>
              <a:t>إقليم دول البحر الكاريبي .</a:t>
            </a:r>
            <a:endParaRPr lang="ar-IQ" altLang="ar-IQ" sz="2800" dirty="0"/>
          </a:p>
          <a:p>
            <a:endParaRPr lang="ar-IQ" altLang="ar-IQ" sz="2800" dirty="0"/>
          </a:p>
          <a:p>
            <a:pPr>
              <a:buNone/>
            </a:pPr>
            <a:r>
              <a:rPr lang="ar-IQ" altLang="ar-IQ" sz="2800" dirty="0">
                <a:solidFill>
                  <a:srgbClr val="FF0000"/>
                </a:solidFill>
              </a:rPr>
              <a:t>ثالثاً: إقليم شرق أسيا والمحيط الهادي :</a:t>
            </a:r>
            <a:endParaRPr lang="ar-IQ" altLang="ar-IQ" sz="2800" dirty="0">
              <a:solidFill>
                <a:srgbClr val="FF0000"/>
              </a:solidFill>
            </a:endParaRPr>
          </a:p>
          <a:p>
            <a:pPr>
              <a:buNone/>
            </a:pPr>
            <a:r>
              <a:rPr lang="ar-IQ" altLang="ar-IQ" sz="2800" dirty="0"/>
              <a:t>يمتد هذا الاقليم عبر معظم قارة آسيا وأستراليا متمثلاً في دول الصين واندونيسيا وكوريا والفلبين واليابان وأستراليا ونيوزلندا , وتضيف منظمة السياحة العالمية الى هذا الإقليم دول جنوب آسيا مثل الهند وباكستان , يأتي هذا الإقليم في المرتبة الثالثة في حجم السياحة الدولية حتى عام 2001 حيث جاء الإقليم الامريكي واحتل المركز الثاني ثم احتل الاقليم المرتبة الثانية بعد عام 2001 بعد الاقليم الاوربي .</a:t>
            </a:r>
            <a:endParaRPr lang="ar-IQ" altLang="ar-IQ" sz="2800" dirty="0"/>
          </a:p>
          <a:p>
            <a:pPr>
              <a:buNone/>
            </a:pPr>
            <a:endParaRPr lang="ar-IQ" altLang="ar-IQ" sz="2800" dirty="0"/>
          </a:p>
          <a:p>
            <a:pPr>
              <a:buNone/>
            </a:pPr>
            <a:endParaRPr lang="ar-IQ" altLang="ar-IQ"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عنصر نائب للمحتوى 2"/>
          <p:cNvSpPr>
            <a:spLocks noGrp="1"/>
          </p:cNvSpPr>
          <p:nvPr>
            <p:ph idx="1" hasCustomPrompt="1"/>
          </p:nvPr>
        </p:nvSpPr>
        <p:spPr>
          <a:xfrm>
            <a:off x="457200" y="188913"/>
            <a:ext cx="8229600" cy="5937250"/>
          </a:xfrm>
        </p:spPr>
        <p:txBody>
          <a:bodyPr vert="horz" wrap="square" lIns="91440" tIns="45720" rIns="91440" bIns="45720" numCol="1" anchor="t" anchorCtr="0" compatLnSpc="1"/>
          <a:p>
            <a:pPr marL="0" indent="0">
              <a:buNone/>
            </a:pPr>
            <a:r>
              <a:rPr lang="ar-IQ" altLang="ar-IQ" sz="2800" dirty="0"/>
              <a:t>تعرض الاقليم الى تراج في عام 2003  نتيجة انتشار مرض (</a:t>
            </a:r>
            <a:r>
              <a:rPr lang="en-US" altLang="ar-IQ" sz="2800" dirty="0"/>
              <a:t>SARS</a:t>
            </a:r>
            <a:r>
              <a:rPr lang="ar-IQ" altLang="ar-IQ" sz="2800" dirty="0"/>
              <a:t>) والذي كان له تأثير على السياحة الدولية , إضافة الى تعرض بعض من اجزائه في اعقاب الزلازل التي حدثت في العالم , حيث دمر الزلزال البحري تسونامي كثيرا من البنية التحتية وكذلك احداث بالي .</a:t>
            </a:r>
            <a:endParaRPr lang="ar-IQ" altLang="ar-IQ" sz="2800" dirty="0"/>
          </a:p>
          <a:p>
            <a:pPr marL="0" indent="0">
              <a:buNone/>
            </a:pPr>
            <a:r>
              <a:rPr lang="ar-IQ" altLang="ar-IQ" sz="2800" dirty="0"/>
              <a:t>لم يتجاوز عدد السياح في الاقليم (200) الف سائح عام 1950 وبحلول عام 2007 وصل عدد السياح الدوليين الى (184.9) مليونا , ويعود سبب النمو الكبير في السياحة الدولية في هذا الاقليم حسب ما ذهب اليه خبراء السياحة الدولية الى ..</a:t>
            </a:r>
            <a:endParaRPr lang="ar-IQ" altLang="ar-IQ" sz="2800" dirty="0"/>
          </a:p>
          <a:p>
            <a:pPr marL="0" indent="0">
              <a:buFont typeface="Wingdings" panose="05000000000000000000" pitchFamily="2" charset="2"/>
              <a:buChar char="§"/>
            </a:pPr>
            <a:r>
              <a:rPr lang="ar-IQ" altLang="ar-IQ" sz="2800" dirty="0"/>
              <a:t>الاستقرار السياسي وحجم الاستثمارات الكبير حيث شهد الإقليم استقرارا سياسيا شجع قيام الاستثمارات وخاصة في قطاع السياحة وعلى سبيل المثال , فقد وصل حجم الاستثمارات في دولة الفلبين الى حوالي (6.27)  مليار في السنوات القليلة الماضية .</a:t>
            </a:r>
            <a:endParaRPr lang="ar-IQ" altLang="ar-IQ" sz="2800" dirty="0"/>
          </a:p>
          <a:p>
            <a:pPr marL="0" indent="0">
              <a:buFont typeface="Wingdings" panose="05000000000000000000" pitchFamily="2" charset="2"/>
              <a:buChar char="§"/>
            </a:pPr>
            <a:r>
              <a:rPr lang="ar-IQ" altLang="ar-IQ" sz="2800" dirty="0"/>
              <a:t>النمو الاقتصادي الكبير الذي شهده الإقليم الامر الذي انعكس ايجابيا</a:t>
            </a:r>
            <a:endParaRPr lang="ar-IQ" altLang="ar-IQ"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عنصر نائب للمحتوى 2"/>
          <p:cNvSpPr>
            <a:spLocks noGrp="1"/>
          </p:cNvSpPr>
          <p:nvPr>
            <p:ph idx="1" hasCustomPrompt="1"/>
          </p:nvPr>
        </p:nvSpPr>
        <p:spPr>
          <a:xfrm>
            <a:off x="457200" y="188913"/>
            <a:ext cx="8229600" cy="5937250"/>
          </a:xfrm>
        </p:spPr>
        <p:txBody>
          <a:bodyPr vert="horz" wrap="square" lIns="91440" tIns="45720" rIns="91440" bIns="45720" numCol="1" anchor="t" anchorCtr="0" compatLnSpc="1"/>
          <a:p>
            <a:pPr marL="0" indent="0">
              <a:buNone/>
            </a:pPr>
            <a:r>
              <a:rPr lang="ar-IQ" altLang="ar-IQ" sz="2800" dirty="0">
                <a:solidFill>
                  <a:srgbClr val="000000"/>
                </a:solidFill>
              </a:rPr>
              <a:t>على قطاع السياحة , حيث تم رفع فعالية  البنية التحتية والفوقية التي يعتمد عليها قطاع السياحة .</a:t>
            </a:r>
            <a:endParaRPr lang="ar-IQ" altLang="ar-IQ" sz="2800" dirty="0">
              <a:solidFill>
                <a:srgbClr val="000000"/>
              </a:solidFill>
            </a:endParaRPr>
          </a:p>
          <a:p>
            <a:pPr marL="0" indent="0">
              <a:buFont typeface="Wingdings" panose="05000000000000000000" pitchFamily="2" charset="2"/>
              <a:buChar char="§"/>
            </a:pPr>
            <a:r>
              <a:rPr lang="ar-IQ" altLang="ar-IQ" sz="2800" dirty="0">
                <a:solidFill>
                  <a:srgbClr val="000000"/>
                </a:solidFill>
              </a:rPr>
              <a:t>التسهيلات السياحية وتبسيط إجراءات الدخول على مختلف المراكز الحدودية وكذلك الإجراءات الجمركية الأخرى.</a:t>
            </a:r>
            <a:endParaRPr lang="ar-IQ" altLang="ar-IQ" sz="2800" dirty="0">
              <a:solidFill>
                <a:srgbClr val="000000"/>
              </a:solidFill>
            </a:endParaRPr>
          </a:p>
          <a:p>
            <a:pPr marL="0" indent="0">
              <a:buFont typeface="Wingdings" panose="05000000000000000000" pitchFamily="2" charset="2"/>
              <a:buChar char="§"/>
            </a:pPr>
            <a:r>
              <a:rPr lang="ar-IQ" altLang="ar-IQ" sz="2800" dirty="0">
                <a:solidFill>
                  <a:srgbClr val="000000"/>
                </a:solidFill>
              </a:rPr>
              <a:t>التشريعات التي توافقت مع متطلبات السياحة .</a:t>
            </a:r>
            <a:endParaRPr lang="ar-IQ" altLang="ar-IQ" sz="2800" dirty="0">
              <a:solidFill>
                <a:srgbClr val="000000"/>
              </a:solidFill>
            </a:endParaRPr>
          </a:p>
          <a:p>
            <a:pPr marL="0" indent="0">
              <a:buFont typeface="Wingdings" panose="05000000000000000000" pitchFamily="2" charset="2"/>
              <a:buChar char="§"/>
            </a:pPr>
            <a:r>
              <a:rPr lang="ar-IQ" altLang="ar-IQ" sz="2800" dirty="0">
                <a:solidFill>
                  <a:srgbClr val="000000"/>
                </a:solidFill>
              </a:rPr>
              <a:t>وهناك عوامل اخرى مثل زيادة الدخل ووقت الفراغ , وكذلك التقدم التكنولوجي التي خدمت متطلبات  العمليات السياحية  , بالإضافة الى تبني استراتيجية تسويقية وترويجية ناجحة , وكذلك تطور وسائل النقل الداخلي والانفتاح على شركات النقل الجوي العالمية.</a:t>
            </a:r>
            <a:endParaRPr lang="ar-IQ" altLang="ar-IQ" sz="2800" dirty="0">
              <a:solidFill>
                <a:srgbClr val="000000"/>
              </a:solidFill>
            </a:endParaRPr>
          </a:p>
          <a:p>
            <a:pPr marL="0" indent="0">
              <a:buNone/>
            </a:pPr>
            <a:r>
              <a:rPr lang="ar-IQ" altLang="ar-IQ" sz="2800" dirty="0">
                <a:solidFill>
                  <a:srgbClr val="000000"/>
                </a:solidFill>
              </a:rPr>
              <a:t>ويقسم هذا الاقليم الى :</a:t>
            </a:r>
            <a:endParaRPr lang="ar-IQ" altLang="ar-IQ" sz="2800" dirty="0">
              <a:solidFill>
                <a:srgbClr val="000000"/>
              </a:solidFill>
            </a:endParaRPr>
          </a:p>
          <a:p>
            <a:pPr marL="0" indent="0">
              <a:buNone/>
            </a:pPr>
            <a:r>
              <a:rPr lang="ar-IQ" altLang="ar-IQ" sz="2800" dirty="0">
                <a:solidFill>
                  <a:srgbClr val="000000"/>
                </a:solidFill>
              </a:rPr>
              <a:t>أ. اقليم شرق آسيا .              ج. إقليم الأتياتوس .</a:t>
            </a:r>
            <a:endParaRPr lang="ar-IQ" altLang="ar-IQ" sz="2800" dirty="0">
              <a:solidFill>
                <a:srgbClr val="000000"/>
              </a:solidFill>
            </a:endParaRPr>
          </a:p>
          <a:p>
            <a:pPr marL="0" indent="0">
              <a:buNone/>
            </a:pPr>
            <a:r>
              <a:rPr lang="ar-IQ" altLang="ar-IQ" sz="2800" dirty="0">
                <a:solidFill>
                  <a:srgbClr val="000000"/>
                </a:solidFill>
              </a:rPr>
              <a:t>ب. إقليم جنوب شرق آسيا .     د. إقليم جنوب آسيا . </a:t>
            </a:r>
            <a:endParaRPr lang="ar-IQ" altLang="ar-IQ" sz="2800" dirty="0">
              <a:solidFill>
                <a:srgbClr val="000000"/>
              </a:solidFill>
            </a:endParaRPr>
          </a:p>
          <a:p>
            <a:pPr marL="0" indent="0">
              <a:buNone/>
            </a:pPr>
            <a:r>
              <a:rPr lang="ar-IQ" altLang="ar-IQ" sz="2800" dirty="0">
                <a:solidFill>
                  <a:srgbClr val="000000"/>
                </a:solidFill>
              </a:rPr>
              <a:t>  </a:t>
            </a:r>
            <a:endParaRPr lang="ar-IQ" altLang="ar-IQ" sz="2800" dirty="0">
              <a:solidFill>
                <a:srgbClr val="000000"/>
              </a:solidFill>
            </a:endParaRPr>
          </a:p>
          <a:p>
            <a:pPr marL="0" indent="0">
              <a:buNone/>
            </a:pPr>
            <a:endParaRPr lang="ar-IQ" altLang="ar-IQ" sz="2800" dirty="0"/>
          </a:p>
        </p:txBody>
      </p:sp>
    </p:spTree>
  </p:cSld>
  <p:clrMapOvr>
    <a:masterClrMapping/>
  </p:clrMapOvr>
</p:sld>
</file>

<file path=ppt/theme/theme1.xml><?xml version="1.0" encoding="utf-8"?>
<a:theme xmlns:a="http://schemas.openxmlformats.org/drawingml/2006/main" name="Default Design">
  <a:themeElements>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ar-IQ"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altLang="ar-IQ"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defRPr>
        </a:defPPr>
      </a:lstStyle>
    </a:lnDef>
  </a:objectDefaults>
  <a:extraClrSchemeLst>
    <a:extraClrScheme>
      <a:clrScheme name="Default Design 1">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1">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2">
        <a:dk1>
          <a:srgbClr val="000000"/>
        </a:dk1>
        <a:lt1>
          <a:srgbClr val="FFFFFF"/>
        </a:lt1>
        <a:dk2>
          <a:srgbClr val="000000"/>
        </a:dk2>
        <a:lt2>
          <a:srgbClr val="808080"/>
        </a:lt2>
        <a:accent1>
          <a:srgbClr val="7DB6EF"/>
        </a:accent1>
        <a:accent2>
          <a:srgbClr val="C0504D"/>
        </a:accent2>
        <a:accent3>
          <a:srgbClr val="FFFFFF"/>
        </a:accent3>
        <a:accent4>
          <a:srgbClr val="000000"/>
        </a:accent4>
        <a:accent5>
          <a:srgbClr val="BFD7F6"/>
        </a:accent5>
        <a:accent6>
          <a:srgbClr val="AE4845"/>
        </a:accent6>
        <a:hlink>
          <a:srgbClr val="0066CC"/>
        </a:hlink>
        <a:folHlink>
          <a:srgbClr val="80008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نسق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6680</Words>
  <Application>WPS Presentation</Application>
  <PresentationFormat>عرض على الشاشة (3:4)‏</PresentationFormat>
  <Paragraphs>80</Paragraphs>
  <Slides>13</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13</vt:i4>
      </vt:variant>
    </vt:vector>
  </HeadingPairs>
  <TitlesOfParts>
    <vt:vector size="23" baseType="lpstr">
      <vt:lpstr>Arial</vt:lpstr>
      <vt:lpstr>SimSun</vt:lpstr>
      <vt:lpstr>Wingdings</vt:lpstr>
      <vt:lpstr>Calibri</vt:lpstr>
      <vt:lpstr>Calibri</vt:lpstr>
      <vt:lpstr>Arial</vt:lpstr>
      <vt:lpstr>Microsoft YaHei</vt:lpstr>
      <vt:lpstr>Arial Unicode MS</vt:lpstr>
      <vt:lpstr>Default Design</vt:lpstr>
      <vt:lpstr>1_سمة Office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Ahmed</dc:creator>
  <cp:lastModifiedBy>hp</cp:lastModifiedBy>
  <cp:revision>25</cp:revision>
  <dcterms:created xsi:type="dcterms:W3CDTF">2021-04-08T11:12:53Z</dcterms:created>
  <dcterms:modified xsi:type="dcterms:W3CDTF">2026-09-21T06:44:54Z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9429A426A8B2480EAA19BF746D19C6B9_13</vt:lpwstr>
  </property>
</Properties>
</file>