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tl="1">
  <p:sldMasterIdLst>
    <p:sldMasterId id="2147483648" r:id="rId1"/>
  </p:sldMasterIdLst>
  <p:notesMasterIdLst>
    <p:notesMasterId r:id="rId4"/>
  </p:notesMasterIdLst>
  <p:sldIdLst>
    <p:sldId id="257" r:id="rId3"/>
    <p:sldId id="258" r:id="rId5"/>
    <p:sldId id="286" r:id="rId6"/>
    <p:sldId id="259" r:id="rId7"/>
    <p:sldId id="260" r:id="rId8"/>
    <p:sldId id="261" r:id="rId9"/>
    <p:sldId id="262" r:id="rId10"/>
    <p:sldId id="263" r:id="rId11"/>
    <p:sldId id="264" r:id="rId12"/>
    <p:sldId id="265" r:id="rId13"/>
    <p:sldId id="266"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6858000" type="screen4x3"/>
  <p:notesSz cx="6858000" cy="9144000"/>
  <p:defaultTextStyle>
    <a:defPPr>
      <a:defRPr lang="en-US"/>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showGuides="1">
      <p:cViewPr varScale="1">
        <p:scale>
          <a:sx n="75" d="100"/>
          <a:sy n="75" d="100"/>
        </p:scale>
        <p:origin x="-1152" y="-90"/>
      </p:cViewPr>
      <p:guideLst>
        <p:guide orient="horz" pos="2160"/>
        <p:guide pos="2880"/>
      </p:guideLst>
    </p:cSldViewPr>
  </p:slideViewPr>
  <p:notesTextViewPr>
    <p:cViewPr>
      <p:scale>
        <a:sx n="1" d="1"/>
        <a:sy n="1" d="1"/>
      </p:scale>
      <p:origin x="0" y="0"/>
    </p:cViewPr>
  </p:notesTextViewPr>
  <p:sorterViewPr showFormatting="0">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5" Type="http://schemas.openxmlformats.org/officeDocument/2006/relationships/tableStyles" Target="tableStyles.xml"/><Relationship Id="rId34" Type="http://schemas.openxmlformats.org/officeDocument/2006/relationships/viewProps" Target="viewProps.xml"/><Relationship Id="rId33" Type="http://schemas.openxmlformats.org/officeDocument/2006/relationships/presProps" Target="presProps.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882A1660-BEF5-48B1-8793-122558CFDDC0}" type="doc">
      <dgm:prSet loTypeId="urn:microsoft.com/office/officeart/2005/8/layout/radial5" loCatId="cycle" qsTypeId="urn:microsoft.com/office/officeart/2005/8/quickstyle/simple1" qsCatId="simple" csTypeId="urn:microsoft.com/office/officeart/2005/8/colors/colorful1" csCatId="colorful" phldr="1"/>
      <dgm:spPr/>
      <dgm:t>
        <a:bodyPr/>
        <a:lstStyle/>
        <a:p>
          <a:pPr rtl="1"/>
          <a:endParaRPr lang="ar-IQ"/>
        </a:p>
      </dgm:t>
    </dgm:pt>
    <dgm:pt modelId="{9CC8489C-3BD8-4F48-935E-1252F8F832F4}">
      <dgm:prSet phldrT="[نص]"/>
      <dgm:spPr/>
      <dgm:t>
        <a:bodyPr/>
        <a:lstStyle/>
        <a:p>
          <a:pPr rtl="1"/>
          <a:r>
            <a:rPr lang="ar-IQ" dirty="0" smtClean="0"/>
            <a:t>السياحة </a:t>
          </a:r>
          <a:endParaRPr lang="ar-IQ" dirty="0"/>
        </a:p>
      </dgm:t>
    </dgm:pt>
    <dgm:pt modelId="{1BFBE618-AB56-4A0D-96C8-4E9B610D7099}" cxnId="{1C2251CB-DA01-46DF-B81B-85EFB59D025C}" type="parTrans">
      <dgm:prSet/>
      <dgm:spPr/>
      <dgm:t>
        <a:bodyPr/>
        <a:lstStyle/>
        <a:p>
          <a:pPr rtl="1"/>
          <a:endParaRPr lang="ar-IQ"/>
        </a:p>
      </dgm:t>
    </dgm:pt>
    <dgm:pt modelId="{FBF82CA0-BB0A-400A-99A9-C555A4A12AF1}" cxnId="{1C2251CB-DA01-46DF-B81B-85EFB59D025C}" type="sibTrans">
      <dgm:prSet/>
      <dgm:spPr/>
      <dgm:t>
        <a:bodyPr/>
        <a:lstStyle/>
        <a:p>
          <a:pPr rtl="1"/>
          <a:endParaRPr lang="ar-IQ"/>
        </a:p>
      </dgm:t>
    </dgm:pt>
    <dgm:pt modelId="{C2C21F68-7E9C-4684-87BC-DEC4499CD850}">
      <dgm:prSet phldrT="[نص]"/>
      <dgm:spPr/>
      <dgm:t>
        <a:bodyPr/>
        <a:lstStyle/>
        <a:p>
          <a:pPr rtl="1"/>
          <a:r>
            <a:rPr lang="ar-IQ" dirty="0" smtClean="0"/>
            <a:t>السائح</a:t>
          </a:r>
          <a:endParaRPr lang="ar-IQ" dirty="0"/>
        </a:p>
      </dgm:t>
    </dgm:pt>
    <dgm:pt modelId="{F62EC3D0-359A-4238-9536-4BF0FDE73AFC}" cxnId="{F57C14EB-1AEE-4CBE-ABC5-D830567B2E1B}" type="parTrans">
      <dgm:prSet/>
      <dgm:spPr/>
      <dgm:t>
        <a:bodyPr/>
        <a:lstStyle/>
        <a:p>
          <a:pPr rtl="1"/>
          <a:endParaRPr lang="ar-IQ"/>
        </a:p>
      </dgm:t>
    </dgm:pt>
    <dgm:pt modelId="{F4CCFB5A-BC53-49A0-9AEC-7D420D0B5CDB}" cxnId="{F57C14EB-1AEE-4CBE-ABC5-D830567B2E1B}" type="sibTrans">
      <dgm:prSet/>
      <dgm:spPr/>
      <dgm:t>
        <a:bodyPr/>
        <a:lstStyle/>
        <a:p>
          <a:pPr rtl="1"/>
          <a:endParaRPr lang="ar-IQ"/>
        </a:p>
      </dgm:t>
    </dgm:pt>
    <dgm:pt modelId="{28F85CDF-E1A3-476D-AB94-9EBC3902CE74}">
      <dgm:prSet phldrT="[نص]"/>
      <dgm:spPr/>
      <dgm:t>
        <a:bodyPr/>
        <a:lstStyle/>
        <a:p>
          <a:pPr rtl="1"/>
          <a:r>
            <a:rPr lang="ar-IQ" dirty="0" smtClean="0"/>
            <a:t>الترفيه</a:t>
          </a:r>
          <a:endParaRPr lang="ar-IQ" dirty="0"/>
        </a:p>
      </dgm:t>
    </dgm:pt>
    <dgm:pt modelId="{BDDF34F3-A0FF-4DD4-AA08-AEA2200EE7E3}" cxnId="{26009426-0BC8-441F-8EA7-B616D083B880}" type="parTrans">
      <dgm:prSet/>
      <dgm:spPr/>
      <dgm:t>
        <a:bodyPr/>
        <a:lstStyle/>
        <a:p>
          <a:pPr rtl="1"/>
          <a:endParaRPr lang="ar-IQ"/>
        </a:p>
      </dgm:t>
    </dgm:pt>
    <dgm:pt modelId="{8AF4779A-C4B4-4429-82A4-BB76B9FC55EC}" cxnId="{26009426-0BC8-441F-8EA7-B616D083B880}" type="sibTrans">
      <dgm:prSet/>
      <dgm:spPr/>
      <dgm:t>
        <a:bodyPr/>
        <a:lstStyle/>
        <a:p>
          <a:pPr rtl="1"/>
          <a:endParaRPr lang="ar-IQ"/>
        </a:p>
      </dgm:t>
    </dgm:pt>
    <dgm:pt modelId="{ADAB00EF-98D8-4190-BA2E-6D642D9A531F}">
      <dgm:prSet phldrT="[نص]"/>
      <dgm:spPr/>
      <dgm:t>
        <a:bodyPr/>
        <a:lstStyle/>
        <a:p>
          <a:pPr rtl="1"/>
          <a:r>
            <a:rPr lang="ar-IQ" dirty="0" smtClean="0"/>
            <a:t>التخطيط السياحي </a:t>
          </a:r>
          <a:endParaRPr lang="ar-IQ" dirty="0"/>
        </a:p>
      </dgm:t>
    </dgm:pt>
    <dgm:pt modelId="{9327FF14-9B5A-401E-9A84-5208151538CE}" cxnId="{1C814CEA-6E4D-460B-8A8C-835817D7F2DF}" type="parTrans">
      <dgm:prSet/>
      <dgm:spPr/>
      <dgm:t>
        <a:bodyPr/>
        <a:lstStyle/>
        <a:p>
          <a:pPr rtl="1"/>
          <a:endParaRPr lang="ar-IQ"/>
        </a:p>
      </dgm:t>
    </dgm:pt>
    <dgm:pt modelId="{8ECA88EB-D9F7-4DC8-AF12-8555D4D81D51}" cxnId="{1C814CEA-6E4D-460B-8A8C-835817D7F2DF}" type="sibTrans">
      <dgm:prSet/>
      <dgm:spPr/>
      <dgm:t>
        <a:bodyPr/>
        <a:lstStyle/>
        <a:p>
          <a:pPr rtl="1"/>
          <a:endParaRPr lang="ar-IQ"/>
        </a:p>
      </dgm:t>
    </dgm:pt>
    <dgm:pt modelId="{73B527A4-17B0-4827-A11B-7427F9B55C88}">
      <dgm:prSet phldrT="[نص]"/>
      <dgm:spPr/>
      <dgm:t>
        <a:bodyPr/>
        <a:lstStyle/>
        <a:p>
          <a:pPr rtl="1"/>
          <a:r>
            <a:rPr lang="ar-IQ" dirty="0" smtClean="0"/>
            <a:t>التنمية السياحية </a:t>
          </a:r>
          <a:endParaRPr lang="ar-IQ" dirty="0"/>
        </a:p>
      </dgm:t>
    </dgm:pt>
    <dgm:pt modelId="{2295F7D1-77B4-400C-ACDC-49CC1287962D}" cxnId="{A3143570-2E79-49EE-9DB2-09F8F64ACDAD}" type="parTrans">
      <dgm:prSet/>
      <dgm:spPr/>
      <dgm:t>
        <a:bodyPr/>
        <a:lstStyle/>
        <a:p>
          <a:pPr rtl="1"/>
          <a:endParaRPr lang="ar-IQ"/>
        </a:p>
      </dgm:t>
    </dgm:pt>
    <dgm:pt modelId="{FE51550B-1FF4-42A6-A684-C368C400B866}" cxnId="{A3143570-2E79-49EE-9DB2-09F8F64ACDAD}" type="sibTrans">
      <dgm:prSet/>
      <dgm:spPr/>
      <dgm:t>
        <a:bodyPr/>
        <a:lstStyle/>
        <a:p>
          <a:pPr rtl="1"/>
          <a:endParaRPr lang="ar-IQ"/>
        </a:p>
      </dgm:t>
    </dgm:pt>
    <dgm:pt modelId="{C8E23586-2E93-40B5-B575-4BF02E867348}">
      <dgm:prSet phldrT="[نص]" phldr="1"/>
      <dgm:spPr/>
      <dgm:t>
        <a:bodyPr/>
        <a:lstStyle/>
        <a:p>
          <a:pPr rtl="1"/>
          <a:endParaRPr lang="ar-IQ"/>
        </a:p>
      </dgm:t>
    </dgm:pt>
    <dgm:pt modelId="{606969F1-15D5-469D-ABB1-F316E6AC21C4}" cxnId="{62EDFEFD-7D67-4056-BA79-07378A6A6B8F}" type="parTrans">
      <dgm:prSet/>
      <dgm:spPr/>
      <dgm:t>
        <a:bodyPr/>
        <a:lstStyle/>
        <a:p>
          <a:pPr rtl="1"/>
          <a:endParaRPr lang="ar-IQ"/>
        </a:p>
      </dgm:t>
    </dgm:pt>
    <dgm:pt modelId="{8E5C2C16-0285-4AF4-830B-D978B86145A2}" cxnId="{62EDFEFD-7D67-4056-BA79-07378A6A6B8F}" type="sibTrans">
      <dgm:prSet/>
      <dgm:spPr/>
      <dgm:t>
        <a:bodyPr/>
        <a:lstStyle/>
        <a:p>
          <a:pPr rtl="1"/>
          <a:endParaRPr lang="ar-IQ"/>
        </a:p>
      </dgm:t>
    </dgm:pt>
    <dgm:pt modelId="{94AED823-1D16-49BA-900D-BA82E2AEAB42}">
      <dgm:prSet/>
      <dgm:spPr/>
      <dgm:t>
        <a:bodyPr/>
        <a:lstStyle/>
        <a:p>
          <a:pPr rtl="1"/>
          <a:endParaRPr lang="ar-IQ"/>
        </a:p>
      </dgm:t>
    </dgm:pt>
    <dgm:pt modelId="{F3C02F0C-58FA-4977-A2FF-8E17B9B325F4}" cxnId="{502061E3-8D33-45D0-B597-E346E45F9806}" type="parTrans">
      <dgm:prSet/>
      <dgm:spPr/>
      <dgm:t>
        <a:bodyPr/>
        <a:lstStyle/>
        <a:p>
          <a:pPr rtl="1"/>
          <a:endParaRPr lang="ar-IQ"/>
        </a:p>
      </dgm:t>
    </dgm:pt>
    <dgm:pt modelId="{2AF8D2C1-A738-49DD-9009-385627C4A7D9}" cxnId="{502061E3-8D33-45D0-B597-E346E45F9806}" type="sibTrans">
      <dgm:prSet/>
      <dgm:spPr/>
      <dgm:t>
        <a:bodyPr/>
        <a:lstStyle/>
        <a:p>
          <a:pPr rtl="1"/>
          <a:endParaRPr lang="ar-IQ"/>
        </a:p>
      </dgm:t>
    </dgm:pt>
    <dgm:pt modelId="{797E9C76-107A-4860-80E3-27F1F5A2AA5A}">
      <dgm:prSet/>
      <dgm:spPr/>
      <dgm:t>
        <a:bodyPr/>
        <a:lstStyle/>
        <a:p>
          <a:pPr rtl="1"/>
          <a:endParaRPr lang="ar-IQ"/>
        </a:p>
      </dgm:t>
    </dgm:pt>
    <dgm:pt modelId="{90497D64-AB88-4FF4-A164-7F73555B80FE}" cxnId="{854A85F0-BE3A-45AD-838D-DD66BEB1CFDC}" type="parTrans">
      <dgm:prSet/>
      <dgm:spPr/>
      <dgm:t>
        <a:bodyPr/>
        <a:lstStyle/>
        <a:p>
          <a:pPr rtl="1"/>
          <a:endParaRPr lang="ar-IQ"/>
        </a:p>
      </dgm:t>
    </dgm:pt>
    <dgm:pt modelId="{912E4625-4AB8-4C46-BE22-2195432C901B}" cxnId="{854A85F0-BE3A-45AD-838D-DD66BEB1CFDC}" type="sibTrans">
      <dgm:prSet/>
      <dgm:spPr/>
      <dgm:t>
        <a:bodyPr/>
        <a:lstStyle/>
        <a:p>
          <a:pPr rtl="1"/>
          <a:endParaRPr lang="ar-IQ"/>
        </a:p>
      </dgm:t>
    </dgm:pt>
    <dgm:pt modelId="{9FE266E9-B923-4DD9-A0D5-344B102D7A74}">
      <dgm:prSet phldrT="[نص]" phldr="1"/>
      <dgm:spPr/>
      <dgm:t>
        <a:bodyPr/>
        <a:lstStyle/>
        <a:p>
          <a:pPr rtl="1"/>
          <a:endParaRPr lang="ar-IQ"/>
        </a:p>
      </dgm:t>
    </dgm:pt>
    <dgm:pt modelId="{936DBF44-CE8A-4B68-A070-6C908A0D2770}" cxnId="{2FD7AEA4-619F-459D-AA78-9792C1447D53}" type="parTrans">
      <dgm:prSet/>
      <dgm:spPr/>
      <dgm:t>
        <a:bodyPr/>
        <a:lstStyle/>
        <a:p>
          <a:pPr rtl="1"/>
          <a:endParaRPr lang="ar-IQ"/>
        </a:p>
      </dgm:t>
    </dgm:pt>
    <dgm:pt modelId="{BAE8FDC5-E4A2-4DE7-8CDE-CA186878D2D8}" cxnId="{2FD7AEA4-619F-459D-AA78-9792C1447D53}" type="sibTrans">
      <dgm:prSet/>
      <dgm:spPr/>
      <dgm:t>
        <a:bodyPr/>
        <a:lstStyle/>
        <a:p>
          <a:pPr rtl="1"/>
          <a:endParaRPr lang="ar-IQ"/>
        </a:p>
      </dgm:t>
    </dgm:pt>
    <dgm:pt modelId="{6941609D-29F5-445D-9967-708307C7DA4B}" type="pres">
      <dgm:prSet presAssocID="{882A1660-BEF5-48B1-8793-122558CFDDC0}" presName="Name0" presStyleCnt="0">
        <dgm:presLayoutVars>
          <dgm:chMax val="1"/>
          <dgm:dir/>
          <dgm:animLvl val="ctr"/>
          <dgm:resizeHandles val="exact"/>
        </dgm:presLayoutVars>
      </dgm:prSet>
      <dgm:spPr/>
      <dgm:t>
        <a:bodyPr/>
        <a:lstStyle/>
        <a:p>
          <a:pPr rtl="1"/>
          <a:endParaRPr lang="ar-IQ"/>
        </a:p>
      </dgm:t>
    </dgm:pt>
    <dgm:pt modelId="{1DAB8F2F-A184-4A6F-9EF0-A0368DE75291}" type="pres">
      <dgm:prSet presAssocID="{9CC8489C-3BD8-4F48-935E-1252F8F832F4}" presName="centerShape" presStyleLbl="node0" presStyleIdx="0" presStyleCnt="1"/>
      <dgm:spPr/>
      <dgm:t>
        <a:bodyPr/>
        <a:lstStyle/>
        <a:p>
          <a:pPr rtl="1"/>
          <a:endParaRPr lang="ar-IQ"/>
        </a:p>
      </dgm:t>
    </dgm:pt>
    <dgm:pt modelId="{6C9C4E0D-F4BC-43CE-AEBF-A4A4B6F8E20B}" type="pres">
      <dgm:prSet presAssocID="{F62EC3D0-359A-4238-9536-4BF0FDE73AFC}" presName="parTrans" presStyleLbl="sibTrans2D1" presStyleIdx="0" presStyleCnt="4"/>
      <dgm:spPr/>
      <dgm:t>
        <a:bodyPr/>
        <a:lstStyle/>
        <a:p>
          <a:pPr rtl="1"/>
          <a:endParaRPr lang="ar-IQ"/>
        </a:p>
      </dgm:t>
    </dgm:pt>
    <dgm:pt modelId="{FF3FFB93-24CA-4B76-AC98-0255025DE7EB}" type="pres">
      <dgm:prSet presAssocID="{F62EC3D0-359A-4238-9536-4BF0FDE73AFC}" presName="connectorText" presStyleLbl="sibTrans2D1" presStyleIdx="0" presStyleCnt="4"/>
      <dgm:spPr/>
      <dgm:t>
        <a:bodyPr/>
        <a:lstStyle/>
        <a:p>
          <a:pPr rtl="1"/>
          <a:endParaRPr lang="ar-IQ"/>
        </a:p>
      </dgm:t>
    </dgm:pt>
    <dgm:pt modelId="{C4B9CFF3-F599-4770-8BD9-35D44332AB6B}" type="pres">
      <dgm:prSet presAssocID="{C2C21F68-7E9C-4684-87BC-DEC4499CD850}" presName="node" presStyleLbl="node1" presStyleIdx="0" presStyleCnt="4" custRadScaleRad="89840" custRadScaleInc="-2544">
        <dgm:presLayoutVars>
          <dgm:bulletEnabled val="1"/>
        </dgm:presLayoutVars>
      </dgm:prSet>
      <dgm:spPr/>
      <dgm:t>
        <a:bodyPr/>
        <a:lstStyle/>
        <a:p>
          <a:pPr rtl="1"/>
          <a:endParaRPr lang="ar-IQ"/>
        </a:p>
      </dgm:t>
    </dgm:pt>
    <dgm:pt modelId="{D58855AD-F7E7-4E37-83AF-D7E45AC1B049}" type="pres">
      <dgm:prSet presAssocID="{BDDF34F3-A0FF-4DD4-AA08-AEA2200EE7E3}" presName="parTrans" presStyleLbl="sibTrans2D1" presStyleIdx="1" presStyleCnt="4"/>
      <dgm:spPr/>
      <dgm:t>
        <a:bodyPr/>
        <a:lstStyle/>
        <a:p>
          <a:pPr rtl="1"/>
          <a:endParaRPr lang="ar-IQ"/>
        </a:p>
      </dgm:t>
    </dgm:pt>
    <dgm:pt modelId="{8F4D66D9-C1F9-4F27-A6F3-18DC2F9FA8D4}" type="pres">
      <dgm:prSet presAssocID="{BDDF34F3-A0FF-4DD4-AA08-AEA2200EE7E3}" presName="connectorText" presStyleLbl="sibTrans2D1" presStyleIdx="1" presStyleCnt="4"/>
      <dgm:spPr/>
      <dgm:t>
        <a:bodyPr/>
        <a:lstStyle/>
        <a:p>
          <a:pPr rtl="1"/>
          <a:endParaRPr lang="ar-IQ"/>
        </a:p>
      </dgm:t>
    </dgm:pt>
    <dgm:pt modelId="{D01B1DFB-2CD9-4CB0-9991-4D8BF3B0857B}" type="pres">
      <dgm:prSet presAssocID="{28F85CDF-E1A3-476D-AB94-9EBC3902CE74}" presName="node" presStyleLbl="node1" presStyleIdx="1" presStyleCnt="4" custRadScaleRad="99108" custRadScaleInc="71667">
        <dgm:presLayoutVars>
          <dgm:bulletEnabled val="1"/>
        </dgm:presLayoutVars>
      </dgm:prSet>
      <dgm:spPr/>
      <dgm:t>
        <a:bodyPr/>
        <a:lstStyle/>
        <a:p>
          <a:pPr rtl="1"/>
          <a:endParaRPr lang="ar-IQ"/>
        </a:p>
      </dgm:t>
    </dgm:pt>
    <dgm:pt modelId="{AF7B320F-8EAE-4198-90F3-4A04C88A17E3}" type="pres">
      <dgm:prSet presAssocID="{9327FF14-9B5A-401E-9A84-5208151538CE}" presName="parTrans" presStyleLbl="sibTrans2D1" presStyleIdx="2" presStyleCnt="4"/>
      <dgm:spPr/>
      <dgm:t>
        <a:bodyPr/>
        <a:lstStyle/>
        <a:p>
          <a:pPr rtl="1"/>
          <a:endParaRPr lang="ar-IQ"/>
        </a:p>
      </dgm:t>
    </dgm:pt>
    <dgm:pt modelId="{2AFE0014-C00E-4471-BCFC-DF81724266C9}" type="pres">
      <dgm:prSet presAssocID="{9327FF14-9B5A-401E-9A84-5208151538CE}" presName="connectorText" presStyleLbl="sibTrans2D1" presStyleIdx="2" presStyleCnt="4"/>
      <dgm:spPr/>
      <dgm:t>
        <a:bodyPr/>
        <a:lstStyle/>
        <a:p>
          <a:pPr rtl="1"/>
          <a:endParaRPr lang="ar-IQ"/>
        </a:p>
      </dgm:t>
    </dgm:pt>
    <dgm:pt modelId="{23943768-9F75-4E68-A143-D8BD750A1A74}" type="pres">
      <dgm:prSet presAssocID="{ADAB00EF-98D8-4190-BA2E-6D642D9A531F}" presName="node" presStyleLbl="node1" presStyleIdx="2" presStyleCnt="4" custRadScaleRad="93668" custRadScaleInc="46533">
        <dgm:presLayoutVars>
          <dgm:bulletEnabled val="1"/>
        </dgm:presLayoutVars>
      </dgm:prSet>
      <dgm:spPr/>
      <dgm:t>
        <a:bodyPr/>
        <a:lstStyle/>
        <a:p>
          <a:pPr rtl="1"/>
          <a:endParaRPr lang="ar-IQ"/>
        </a:p>
      </dgm:t>
    </dgm:pt>
    <dgm:pt modelId="{43400AB4-9F50-4DCE-AF92-7430E7128DB2}" type="pres">
      <dgm:prSet presAssocID="{2295F7D1-77B4-400C-ACDC-49CC1287962D}" presName="parTrans" presStyleLbl="sibTrans2D1" presStyleIdx="3" presStyleCnt="4"/>
      <dgm:spPr/>
      <dgm:t>
        <a:bodyPr/>
        <a:lstStyle/>
        <a:p>
          <a:pPr rtl="1"/>
          <a:endParaRPr lang="ar-IQ"/>
        </a:p>
      </dgm:t>
    </dgm:pt>
    <dgm:pt modelId="{62234E5F-ADD1-4C1B-9C51-E401465AAFFA}" type="pres">
      <dgm:prSet presAssocID="{2295F7D1-77B4-400C-ACDC-49CC1287962D}" presName="connectorText" presStyleLbl="sibTrans2D1" presStyleIdx="3" presStyleCnt="4"/>
      <dgm:spPr/>
      <dgm:t>
        <a:bodyPr/>
        <a:lstStyle/>
        <a:p>
          <a:pPr rtl="1"/>
          <a:endParaRPr lang="ar-IQ"/>
        </a:p>
      </dgm:t>
    </dgm:pt>
    <dgm:pt modelId="{44557979-F422-4670-8605-3D2B9FC514D2}" type="pres">
      <dgm:prSet presAssocID="{73B527A4-17B0-4827-A11B-7427F9B55C88}" presName="node" presStyleLbl="node1" presStyleIdx="3" presStyleCnt="4" custRadScaleRad="99070" custRadScaleInc="15436">
        <dgm:presLayoutVars>
          <dgm:bulletEnabled val="1"/>
        </dgm:presLayoutVars>
      </dgm:prSet>
      <dgm:spPr/>
      <dgm:t>
        <a:bodyPr/>
        <a:lstStyle/>
        <a:p>
          <a:pPr rtl="1"/>
          <a:endParaRPr lang="ar-IQ"/>
        </a:p>
      </dgm:t>
    </dgm:pt>
  </dgm:ptLst>
  <dgm:cxnLst>
    <dgm:cxn modelId="{A42DE5AB-183B-4282-8DE7-98160C724433}" type="presOf" srcId="{ADAB00EF-98D8-4190-BA2E-6D642D9A531F}" destId="{23943768-9F75-4E68-A143-D8BD750A1A74}" srcOrd="0" destOrd="0" presId="urn:microsoft.com/office/officeart/2005/8/layout/radial5"/>
    <dgm:cxn modelId="{8EF5BA65-F269-469E-A995-04F5B7860AC2}" type="presOf" srcId="{2295F7D1-77B4-400C-ACDC-49CC1287962D}" destId="{43400AB4-9F50-4DCE-AF92-7430E7128DB2}" srcOrd="0" destOrd="0" presId="urn:microsoft.com/office/officeart/2005/8/layout/radial5"/>
    <dgm:cxn modelId="{7DCE28DA-48BE-4608-9984-3B177658B349}" type="presOf" srcId="{2295F7D1-77B4-400C-ACDC-49CC1287962D}" destId="{62234E5F-ADD1-4C1B-9C51-E401465AAFFA}" srcOrd="1" destOrd="0" presId="urn:microsoft.com/office/officeart/2005/8/layout/radial5"/>
    <dgm:cxn modelId="{64DBD5BB-8D1D-4C66-AC96-D955F3B25DCE}" type="presOf" srcId="{BDDF34F3-A0FF-4DD4-AA08-AEA2200EE7E3}" destId="{D58855AD-F7E7-4E37-83AF-D7E45AC1B049}" srcOrd="0" destOrd="0" presId="urn:microsoft.com/office/officeart/2005/8/layout/radial5"/>
    <dgm:cxn modelId="{413875C7-8BD3-404B-A24A-909C2A7D2E26}" type="presOf" srcId="{F62EC3D0-359A-4238-9536-4BF0FDE73AFC}" destId="{FF3FFB93-24CA-4B76-AC98-0255025DE7EB}" srcOrd="1" destOrd="0" presId="urn:microsoft.com/office/officeart/2005/8/layout/radial5"/>
    <dgm:cxn modelId="{4724030F-F146-44D4-A90A-79C0E23D207B}" type="presOf" srcId="{882A1660-BEF5-48B1-8793-122558CFDDC0}" destId="{6941609D-29F5-445D-9967-708307C7DA4B}" srcOrd="0" destOrd="0" presId="urn:microsoft.com/office/officeart/2005/8/layout/radial5"/>
    <dgm:cxn modelId="{6F6E44AC-0F55-40A1-B99E-6F81151A8722}" type="presOf" srcId="{28F85CDF-E1A3-476D-AB94-9EBC3902CE74}" destId="{D01B1DFB-2CD9-4CB0-9991-4D8BF3B0857B}" srcOrd="0" destOrd="0" presId="urn:microsoft.com/office/officeart/2005/8/layout/radial5"/>
    <dgm:cxn modelId="{7022585F-A48B-4792-9CB9-CA4440B5A59E}" type="presOf" srcId="{9327FF14-9B5A-401E-9A84-5208151538CE}" destId="{2AFE0014-C00E-4471-BCFC-DF81724266C9}" srcOrd="1" destOrd="0" presId="urn:microsoft.com/office/officeart/2005/8/layout/radial5"/>
    <dgm:cxn modelId="{F57C14EB-1AEE-4CBE-ABC5-D830567B2E1B}" srcId="{9CC8489C-3BD8-4F48-935E-1252F8F832F4}" destId="{C2C21F68-7E9C-4684-87BC-DEC4499CD850}" srcOrd="0" destOrd="0" parTransId="{F62EC3D0-359A-4238-9536-4BF0FDE73AFC}" sibTransId="{F4CCFB5A-BC53-49A0-9AEC-7D420D0B5CDB}"/>
    <dgm:cxn modelId="{0E84CCE6-7225-4DAB-8052-24FA784528DD}" type="presOf" srcId="{F62EC3D0-359A-4238-9536-4BF0FDE73AFC}" destId="{6C9C4E0D-F4BC-43CE-AEBF-A4A4B6F8E20B}" srcOrd="0" destOrd="0" presId="urn:microsoft.com/office/officeart/2005/8/layout/radial5"/>
    <dgm:cxn modelId="{3557E0A0-E683-45EE-BDF3-F5DAD634724C}" type="presOf" srcId="{9327FF14-9B5A-401E-9A84-5208151538CE}" destId="{AF7B320F-8EAE-4198-90F3-4A04C88A17E3}" srcOrd="0" destOrd="0" presId="urn:microsoft.com/office/officeart/2005/8/layout/radial5"/>
    <dgm:cxn modelId="{854A85F0-BE3A-45AD-838D-DD66BEB1CFDC}" srcId="{882A1660-BEF5-48B1-8793-122558CFDDC0}" destId="{797E9C76-107A-4860-80E3-27F1F5A2AA5A}" srcOrd="3" destOrd="0" parTransId="{90497D64-AB88-4FF4-A164-7F73555B80FE}" sibTransId="{912E4625-4AB8-4C46-BE22-2195432C901B}"/>
    <dgm:cxn modelId="{A3143570-2E79-49EE-9DB2-09F8F64ACDAD}" srcId="{9CC8489C-3BD8-4F48-935E-1252F8F832F4}" destId="{73B527A4-17B0-4827-A11B-7427F9B55C88}" srcOrd="3" destOrd="0" parTransId="{2295F7D1-77B4-400C-ACDC-49CC1287962D}" sibTransId="{FE51550B-1FF4-42A6-A684-C368C400B866}"/>
    <dgm:cxn modelId="{5EAAA52C-632D-44C2-B919-F0061E4C081C}" type="presOf" srcId="{BDDF34F3-A0FF-4DD4-AA08-AEA2200EE7E3}" destId="{8F4D66D9-C1F9-4F27-A6F3-18DC2F9FA8D4}" srcOrd="1" destOrd="0" presId="urn:microsoft.com/office/officeart/2005/8/layout/radial5"/>
    <dgm:cxn modelId="{1C814CEA-6E4D-460B-8A8C-835817D7F2DF}" srcId="{9CC8489C-3BD8-4F48-935E-1252F8F832F4}" destId="{ADAB00EF-98D8-4190-BA2E-6D642D9A531F}" srcOrd="2" destOrd="0" parTransId="{9327FF14-9B5A-401E-9A84-5208151538CE}" sibTransId="{8ECA88EB-D9F7-4DC8-AF12-8555D4D81D51}"/>
    <dgm:cxn modelId="{DBE1D0E0-482F-4753-9783-5EAD7C0606FD}" type="presOf" srcId="{73B527A4-17B0-4827-A11B-7427F9B55C88}" destId="{44557979-F422-4670-8605-3D2B9FC514D2}" srcOrd="0" destOrd="0" presId="urn:microsoft.com/office/officeart/2005/8/layout/radial5"/>
    <dgm:cxn modelId="{502061E3-8D33-45D0-B597-E346E45F9806}" srcId="{882A1660-BEF5-48B1-8793-122558CFDDC0}" destId="{94AED823-1D16-49BA-900D-BA82E2AEAB42}" srcOrd="2" destOrd="0" parTransId="{F3C02F0C-58FA-4977-A2FF-8E17B9B325F4}" sibTransId="{2AF8D2C1-A738-49DD-9009-385627C4A7D9}"/>
    <dgm:cxn modelId="{62EDFEFD-7D67-4056-BA79-07378A6A6B8F}" srcId="{882A1660-BEF5-48B1-8793-122558CFDDC0}" destId="{C8E23586-2E93-40B5-B575-4BF02E867348}" srcOrd="1" destOrd="0" parTransId="{606969F1-15D5-469D-ABB1-F316E6AC21C4}" sibTransId="{8E5C2C16-0285-4AF4-830B-D978B86145A2}"/>
    <dgm:cxn modelId="{1C2251CB-DA01-46DF-B81B-85EFB59D025C}" srcId="{882A1660-BEF5-48B1-8793-122558CFDDC0}" destId="{9CC8489C-3BD8-4F48-935E-1252F8F832F4}" srcOrd="0" destOrd="0" parTransId="{1BFBE618-AB56-4A0D-96C8-4E9B610D7099}" sibTransId="{FBF82CA0-BB0A-400A-99A9-C555A4A12AF1}"/>
    <dgm:cxn modelId="{26009426-0BC8-441F-8EA7-B616D083B880}" srcId="{9CC8489C-3BD8-4F48-935E-1252F8F832F4}" destId="{28F85CDF-E1A3-476D-AB94-9EBC3902CE74}" srcOrd="1" destOrd="0" parTransId="{BDDF34F3-A0FF-4DD4-AA08-AEA2200EE7E3}" sibTransId="{8AF4779A-C4B4-4429-82A4-BB76B9FC55EC}"/>
    <dgm:cxn modelId="{46FDEF6D-0630-44AC-9146-3008FA9600A2}" type="presOf" srcId="{9CC8489C-3BD8-4F48-935E-1252F8F832F4}" destId="{1DAB8F2F-A184-4A6F-9EF0-A0368DE75291}" srcOrd="0" destOrd="0" presId="urn:microsoft.com/office/officeart/2005/8/layout/radial5"/>
    <dgm:cxn modelId="{4371CC3C-6D75-47C5-AC62-01F77CE32F9D}" type="presOf" srcId="{C2C21F68-7E9C-4684-87BC-DEC4499CD850}" destId="{C4B9CFF3-F599-4770-8BD9-35D44332AB6B}" srcOrd="0" destOrd="0" presId="urn:microsoft.com/office/officeart/2005/8/layout/radial5"/>
    <dgm:cxn modelId="{2FD7AEA4-619F-459D-AA78-9792C1447D53}" srcId="{882A1660-BEF5-48B1-8793-122558CFDDC0}" destId="{9FE266E9-B923-4DD9-A0D5-344B102D7A74}" srcOrd="4" destOrd="0" parTransId="{936DBF44-CE8A-4B68-A070-6C908A0D2770}" sibTransId="{BAE8FDC5-E4A2-4DE7-8CDE-CA186878D2D8}"/>
    <dgm:cxn modelId="{8E0703C0-4448-4D3F-BFE6-6A14927DE76D}" type="presParOf" srcId="{6941609D-29F5-445D-9967-708307C7DA4B}" destId="{1DAB8F2F-A184-4A6F-9EF0-A0368DE75291}" srcOrd="0" destOrd="0" presId="urn:microsoft.com/office/officeart/2005/8/layout/radial5"/>
    <dgm:cxn modelId="{4E95A790-BA4F-4FB9-9673-6C585CA6AA39}" type="presParOf" srcId="{6941609D-29F5-445D-9967-708307C7DA4B}" destId="{6C9C4E0D-F4BC-43CE-AEBF-A4A4B6F8E20B}" srcOrd="1" destOrd="0" presId="urn:microsoft.com/office/officeart/2005/8/layout/radial5"/>
    <dgm:cxn modelId="{D01CA84E-8C17-4CCF-B3E1-D77B032E1FAA}" type="presParOf" srcId="{6C9C4E0D-F4BC-43CE-AEBF-A4A4B6F8E20B}" destId="{FF3FFB93-24CA-4B76-AC98-0255025DE7EB}" srcOrd="0" destOrd="0" presId="urn:microsoft.com/office/officeart/2005/8/layout/radial5"/>
    <dgm:cxn modelId="{7084AE78-52CB-4F87-A51B-CD1501E9DD91}" type="presParOf" srcId="{6941609D-29F5-445D-9967-708307C7DA4B}" destId="{C4B9CFF3-F599-4770-8BD9-35D44332AB6B}" srcOrd="2" destOrd="0" presId="urn:microsoft.com/office/officeart/2005/8/layout/radial5"/>
    <dgm:cxn modelId="{0D861E75-F83F-4FBC-8A48-7E80BBED3247}" type="presParOf" srcId="{6941609D-29F5-445D-9967-708307C7DA4B}" destId="{D58855AD-F7E7-4E37-83AF-D7E45AC1B049}" srcOrd="3" destOrd="0" presId="urn:microsoft.com/office/officeart/2005/8/layout/radial5"/>
    <dgm:cxn modelId="{89667FE0-DDFD-4364-B034-D521D956DF67}" type="presParOf" srcId="{D58855AD-F7E7-4E37-83AF-D7E45AC1B049}" destId="{8F4D66D9-C1F9-4F27-A6F3-18DC2F9FA8D4}" srcOrd="0" destOrd="0" presId="urn:microsoft.com/office/officeart/2005/8/layout/radial5"/>
    <dgm:cxn modelId="{A979C775-8FAC-4BED-870E-4FF874F18A71}" type="presParOf" srcId="{6941609D-29F5-445D-9967-708307C7DA4B}" destId="{D01B1DFB-2CD9-4CB0-9991-4D8BF3B0857B}" srcOrd="4" destOrd="0" presId="urn:microsoft.com/office/officeart/2005/8/layout/radial5"/>
    <dgm:cxn modelId="{B3130DA7-9F28-42A2-B86D-44B0D774B9BF}" type="presParOf" srcId="{6941609D-29F5-445D-9967-708307C7DA4B}" destId="{AF7B320F-8EAE-4198-90F3-4A04C88A17E3}" srcOrd="5" destOrd="0" presId="urn:microsoft.com/office/officeart/2005/8/layout/radial5"/>
    <dgm:cxn modelId="{E2D0077B-AD0D-4C19-9D06-BB352200AF76}" type="presParOf" srcId="{AF7B320F-8EAE-4198-90F3-4A04C88A17E3}" destId="{2AFE0014-C00E-4471-BCFC-DF81724266C9}" srcOrd="0" destOrd="0" presId="urn:microsoft.com/office/officeart/2005/8/layout/radial5"/>
    <dgm:cxn modelId="{53259737-0B4D-4BD9-861E-6E66A51E2747}" type="presParOf" srcId="{6941609D-29F5-445D-9967-708307C7DA4B}" destId="{23943768-9F75-4E68-A143-D8BD750A1A74}" srcOrd="6" destOrd="0" presId="urn:microsoft.com/office/officeart/2005/8/layout/radial5"/>
    <dgm:cxn modelId="{D9C94437-6454-497F-86F8-DDD1AD3A1604}" type="presParOf" srcId="{6941609D-29F5-445D-9967-708307C7DA4B}" destId="{43400AB4-9F50-4DCE-AF92-7430E7128DB2}" srcOrd="7" destOrd="0" presId="urn:microsoft.com/office/officeart/2005/8/layout/radial5"/>
    <dgm:cxn modelId="{F8DA9DED-369E-4526-AA04-7E923FE3ED0D}" type="presParOf" srcId="{43400AB4-9F50-4DCE-AF92-7430E7128DB2}" destId="{62234E5F-ADD1-4C1B-9C51-E401465AAFFA}" srcOrd="0" destOrd="0" presId="urn:microsoft.com/office/officeart/2005/8/layout/radial5"/>
    <dgm:cxn modelId="{69D43D70-E797-42CE-A9EB-1DA0181685A9}" type="presParOf" srcId="{6941609D-29F5-445D-9967-708307C7DA4B}" destId="{44557979-F422-4670-8605-3D2B9FC514D2}" srcOrd="8" destOrd="0" presId="urn:microsoft.com/office/officeart/2005/8/layout/radial5"/>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Group 1"/>
      <dsp:cNvGrpSpPr/>
    </dsp:nvGrpSpPr>
    <dsp:grpSpPr>
      <a:xfrm>
        <a:off x="0" y="0"/>
        <a:ext cx="8229600" cy="4525962"/>
        <a:chOff x="0" y="0"/>
        <a:chExt cx="8229600" cy="4525962"/>
      </a:xfrm>
    </dsp:grpSpPr>
    <dsp:sp modelId="{1DAB8F2F-A184-4A6F-9EF0-A0368DE75291}">
      <dsp:nvSpPr>
        <dsp:cNvPr id="3" name="Oval 2"/>
        <dsp:cNvSpPr/>
      </dsp:nvSpPr>
      <dsp:spPr bwMode="white">
        <a:xfrm>
          <a:off x="3519279" y="1667460"/>
          <a:ext cx="1191043" cy="1191043"/>
        </a:xfrm>
        <a:prstGeom prst="ellipse">
          <a:avLst/>
        </a:prstGeom>
      </dsp:spPr>
      <dsp:style>
        <a:lnRef idx="2">
          <a:schemeClr val="lt1"/>
        </a:lnRef>
        <a:fillRef idx="1">
          <a:schemeClr val="accent1"/>
        </a:fillRef>
        <a:effectRef idx="0">
          <a:scrgbClr r="0" g="0" b="0"/>
        </a:effectRef>
        <a:fontRef idx="minor">
          <a:schemeClr val="lt1"/>
        </a:fontRef>
      </dsp:style>
      <dsp:txBody>
        <a:bodyPr lIns="33020" tIns="33020" rIns="33020" bIns="33020" anchor="ctr"/>
        <a:lstStyle>
          <a:lvl1pPr algn="ctr">
            <a:defRPr sz="2600"/>
          </a:lvl1pPr>
          <a:lvl2pPr marL="228600" indent="-228600" algn="ctr">
            <a:defRPr sz="2000"/>
          </a:lvl2pPr>
          <a:lvl3pPr marL="457200" indent="-228600" algn="ctr">
            <a:defRPr sz="2000"/>
          </a:lvl3pPr>
          <a:lvl4pPr marL="685800" indent="-228600" algn="ctr">
            <a:defRPr sz="2000"/>
          </a:lvl4pPr>
          <a:lvl5pPr marL="914400" indent="-228600" algn="ctr">
            <a:defRPr sz="2000"/>
          </a:lvl5pPr>
          <a:lvl6pPr marL="1143000" indent="-228600" algn="ctr">
            <a:defRPr sz="2000"/>
          </a:lvl6pPr>
          <a:lvl7pPr marL="1371600" indent="-228600" algn="ctr">
            <a:defRPr sz="2000"/>
          </a:lvl7pPr>
          <a:lvl8pPr marL="1600200" indent="-228600" algn="ctr">
            <a:defRPr sz="2000"/>
          </a:lvl8pPr>
          <a:lvl9pPr marL="1828800" indent="-228600" algn="ctr">
            <a:defRPr sz="2000"/>
          </a:lvl9pPr>
        </a:lstStyle>
        <a:p>
          <a:pPr lvl="0" rtl="1">
            <a:lnSpc>
              <a:spcPct val="100000"/>
            </a:lnSpc>
            <a:spcBef>
              <a:spcPct val="0"/>
            </a:spcBef>
            <a:spcAft>
              <a:spcPct val="35000"/>
            </a:spcAft>
          </a:pPr>
          <a:r>
            <a:rPr lang="ar-IQ" dirty="0" smtClean="0"/>
            <a:t>السياحة </a:t>
          </a:r>
          <a:endParaRPr lang="ar-IQ" dirty="0"/>
        </a:p>
      </dsp:txBody>
      <dsp:txXfrm>
        <a:off x="3519279" y="1667460"/>
        <a:ext cx="1191043" cy="1191043"/>
      </dsp:txXfrm>
    </dsp:sp>
    <dsp:sp modelId="{6C9C4E0D-F4BC-43CE-AEBF-A4A4B6F8E20B}">
      <dsp:nvSpPr>
        <dsp:cNvPr id="4" name="Right Arrow 3"/>
        <dsp:cNvSpPr/>
      </dsp:nvSpPr>
      <dsp:spPr bwMode="white">
        <a:xfrm rot="16131312">
          <a:off x="4018479" y="1311631"/>
          <a:ext cx="162712" cy="404955"/>
        </a:xfrm>
        <a:prstGeom prst="rightArrow">
          <a:avLst>
            <a:gd name="adj1" fmla="val 60000"/>
            <a:gd name="adj2" fmla="val 50000"/>
          </a:avLst>
        </a:prstGeom>
      </dsp:spPr>
      <dsp:style>
        <a:lnRef idx="0">
          <a:schemeClr val="lt1">
            <a:hueOff val="0"/>
            <a:satOff val="0"/>
            <a:lumOff val="0"/>
            <a:alpha val="100000"/>
          </a:schemeClr>
        </a:lnRef>
        <a:fillRef idx="1">
          <a:schemeClr val="accent2"/>
        </a:fillRef>
        <a:effectRef idx="0">
          <a:scrgbClr r="0" g="0" b="0"/>
        </a:effectRef>
        <a:fontRef idx="minor">
          <a:schemeClr val="lt1"/>
        </a:fontRef>
      </dsp:style>
      <dsp:txBody>
        <a:bodyPr rot="10800000" lIns="0" tIns="0" rIns="0" bIns="0" anchor="ctr"/>
        <a:lstStyle>
          <a:lvl1pPr algn="ctr">
            <a:defRPr sz="1500"/>
          </a:lvl1pPr>
          <a:lvl2pPr marL="114300" indent="-114300" algn="ctr">
            <a:defRPr sz="1200"/>
          </a:lvl2pPr>
          <a:lvl3pPr marL="228600" indent="-114300" algn="ctr">
            <a:defRPr sz="1200"/>
          </a:lvl3pPr>
          <a:lvl4pPr marL="342900" indent="-114300" algn="ctr">
            <a:defRPr sz="1200"/>
          </a:lvl4pPr>
          <a:lvl5pPr marL="457200" indent="-114300" algn="ctr">
            <a:defRPr sz="1200"/>
          </a:lvl5pPr>
          <a:lvl6pPr marL="571500" indent="-114300" algn="ctr">
            <a:defRPr sz="1200"/>
          </a:lvl6pPr>
          <a:lvl7pPr marL="685800" indent="-114300" algn="ctr">
            <a:defRPr sz="1200"/>
          </a:lvl7pPr>
          <a:lvl8pPr marL="800100" indent="-114300" algn="ctr">
            <a:defRPr sz="1200"/>
          </a:lvl8pPr>
          <a:lvl9pPr marL="914400" indent="-114300" algn="ctr">
            <a:defRPr sz="1200"/>
          </a:lvl9pPr>
        </a:lstStyle>
        <a:p>
          <a:pPr lvl="0" rtl="1">
            <a:lnSpc>
              <a:spcPct val="100000"/>
            </a:lnSpc>
            <a:spcBef>
              <a:spcPct val="0"/>
            </a:spcBef>
            <a:spcAft>
              <a:spcPct val="35000"/>
            </a:spcAft>
          </a:pPr>
          <a:endParaRPr lang="ar-IQ"/>
        </a:p>
      </dsp:txBody>
      <dsp:txXfrm rot="16131312">
        <a:off x="4018479" y="1311631"/>
        <a:ext cx="162712" cy="404955"/>
      </dsp:txXfrm>
    </dsp:sp>
    <dsp:sp modelId="{C4B9CFF3-F599-4770-8BD9-35D44332AB6B}">
      <dsp:nvSpPr>
        <dsp:cNvPr id="5" name="Oval 4"/>
        <dsp:cNvSpPr/>
      </dsp:nvSpPr>
      <dsp:spPr bwMode="white">
        <a:xfrm>
          <a:off x="3489349" y="169713"/>
          <a:ext cx="1191043" cy="1191043"/>
        </a:xfrm>
        <a:prstGeom prst="ellipse">
          <a:avLst/>
        </a:prstGeom>
      </dsp:spPr>
      <dsp:style>
        <a:lnRef idx="2">
          <a:schemeClr val="lt1"/>
        </a:lnRef>
        <a:fillRef idx="1">
          <a:schemeClr val="accent2"/>
        </a:fillRef>
        <a:effectRef idx="0">
          <a:scrgbClr r="0" g="0" b="0"/>
        </a:effectRef>
        <a:fontRef idx="minor">
          <a:schemeClr val="lt1"/>
        </a:fontRef>
      </dsp:style>
      <dsp:txBody>
        <a:bodyPr lIns="29210" tIns="29210" rIns="29210" bIns="29210" anchor="ctr"/>
        <a:lstStyle>
          <a:lvl1pPr algn="ctr">
            <a:defRPr sz="2300"/>
          </a:lvl1pPr>
          <a:lvl2pPr marL="171450" indent="-171450" algn="ctr">
            <a:defRPr sz="1700"/>
          </a:lvl2pPr>
          <a:lvl3pPr marL="342900" indent="-171450" algn="ctr">
            <a:defRPr sz="1700"/>
          </a:lvl3pPr>
          <a:lvl4pPr marL="514350" indent="-171450" algn="ctr">
            <a:defRPr sz="1700"/>
          </a:lvl4pPr>
          <a:lvl5pPr marL="685800" indent="-171450" algn="ctr">
            <a:defRPr sz="1700"/>
          </a:lvl5pPr>
          <a:lvl6pPr marL="857250" indent="-171450" algn="ctr">
            <a:defRPr sz="1700"/>
          </a:lvl6pPr>
          <a:lvl7pPr marL="1028700" indent="-171450" algn="ctr">
            <a:defRPr sz="1700"/>
          </a:lvl7pPr>
          <a:lvl8pPr marL="1200150" indent="-171450" algn="ctr">
            <a:defRPr sz="1700"/>
          </a:lvl8pPr>
          <a:lvl9pPr marL="1371600" indent="-171450" algn="ctr">
            <a:defRPr sz="1700"/>
          </a:lvl9pPr>
        </a:lstStyle>
        <a:p>
          <a:pPr lvl="0" rtl="1">
            <a:lnSpc>
              <a:spcPct val="100000"/>
            </a:lnSpc>
            <a:spcBef>
              <a:spcPct val="0"/>
            </a:spcBef>
            <a:spcAft>
              <a:spcPct val="35000"/>
            </a:spcAft>
          </a:pPr>
          <a:r>
            <a:rPr lang="ar-IQ" dirty="0" smtClean="0"/>
            <a:t>السائح</a:t>
          </a:r>
          <a:endParaRPr lang="ar-IQ" dirty="0"/>
        </a:p>
      </dsp:txBody>
      <dsp:txXfrm>
        <a:off x="3489349" y="169713"/>
        <a:ext cx="1191043" cy="1191043"/>
      </dsp:txXfrm>
    </dsp:sp>
    <dsp:sp modelId="{D58855AD-F7E7-4E37-83AF-D7E45AC1B049}">
      <dsp:nvSpPr>
        <dsp:cNvPr id="6" name="Right Arrow 5"/>
        <dsp:cNvSpPr/>
      </dsp:nvSpPr>
      <dsp:spPr bwMode="white">
        <a:xfrm rot="1935008">
          <a:off x="4691309" y="2501428"/>
          <a:ext cx="244618" cy="404955"/>
        </a:xfrm>
        <a:prstGeom prst="rightArrow">
          <a:avLst>
            <a:gd name="adj1" fmla="val 60000"/>
            <a:gd name="adj2" fmla="val 50000"/>
          </a:avLst>
        </a:prstGeom>
      </dsp:spPr>
      <dsp:style>
        <a:lnRef idx="0">
          <a:schemeClr val="lt1">
            <a:hueOff val="0"/>
            <a:satOff val="0"/>
            <a:lumOff val="0"/>
            <a:alpha val="100000"/>
          </a:schemeClr>
        </a:lnRef>
        <a:fillRef idx="1">
          <a:schemeClr val="accent3"/>
        </a:fillRef>
        <a:effectRef idx="0">
          <a:scrgbClr r="0" g="0" b="0"/>
        </a:effectRef>
        <a:fontRef idx="minor">
          <a:schemeClr val="lt1"/>
        </a:fontRef>
      </dsp:style>
      <dsp:txBody>
        <a:bodyPr lIns="0" tIns="0" rIns="0" bIns="0" anchor="ctr"/>
        <a:lstStyle>
          <a:lvl1pPr algn="ctr">
            <a:defRPr sz="1500"/>
          </a:lvl1pPr>
          <a:lvl2pPr marL="114300" indent="-114300" algn="ctr">
            <a:defRPr sz="1200"/>
          </a:lvl2pPr>
          <a:lvl3pPr marL="228600" indent="-114300" algn="ctr">
            <a:defRPr sz="1200"/>
          </a:lvl3pPr>
          <a:lvl4pPr marL="342900" indent="-114300" algn="ctr">
            <a:defRPr sz="1200"/>
          </a:lvl4pPr>
          <a:lvl5pPr marL="457200" indent="-114300" algn="ctr">
            <a:defRPr sz="1200"/>
          </a:lvl5pPr>
          <a:lvl6pPr marL="571500" indent="-114300" algn="ctr">
            <a:defRPr sz="1200"/>
          </a:lvl6pPr>
          <a:lvl7pPr marL="685800" indent="-114300" algn="ctr">
            <a:defRPr sz="1200"/>
          </a:lvl7pPr>
          <a:lvl8pPr marL="800100" indent="-114300" algn="ctr">
            <a:defRPr sz="1200"/>
          </a:lvl8pPr>
          <a:lvl9pPr marL="914400" indent="-114300" algn="ctr">
            <a:defRPr sz="1200"/>
          </a:lvl9pPr>
        </a:lstStyle>
        <a:p>
          <a:pPr lvl="0" rtl="1">
            <a:lnSpc>
              <a:spcPct val="100000"/>
            </a:lnSpc>
            <a:spcBef>
              <a:spcPct val="0"/>
            </a:spcBef>
            <a:spcAft>
              <a:spcPct val="35000"/>
            </a:spcAft>
          </a:pPr>
          <a:endParaRPr lang="ar-IQ"/>
        </a:p>
      </dsp:txBody>
      <dsp:txXfrm rot="1935008">
        <a:off x="4691309" y="2501428"/>
        <a:ext cx="244618" cy="404955"/>
      </dsp:txXfrm>
    </dsp:sp>
    <dsp:sp modelId="{D01B1DFB-2CD9-4CB0-9991-4D8BF3B0857B}">
      <dsp:nvSpPr>
        <dsp:cNvPr id="7" name="Oval 6"/>
        <dsp:cNvSpPr/>
      </dsp:nvSpPr>
      <dsp:spPr bwMode="white">
        <a:xfrm>
          <a:off x="4916914" y="2549307"/>
          <a:ext cx="1191043" cy="1191043"/>
        </a:xfrm>
        <a:prstGeom prst="ellipse">
          <a:avLst/>
        </a:prstGeom>
      </dsp:spPr>
      <dsp:style>
        <a:lnRef idx="2">
          <a:schemeClr val="lt1"/>
        </a:lnRef>
        <a:fillRef idx="1">
          <a:schemeClr val="accent3"/>
        </a:fillRef>
        <a:effectRef idx="0">
          <a:scrgbClr r="0" g="0" b="0"/>
        </a:effectRef>
        <a:fontRef idx="minor">
          <a:schemeClr val="lt1"/>
        </a:fontRef>
      </dsp:style>
      <dsp:txBody>
        <a:bodyPr lIns="29210" tIns="29210" rIns="29210" bIns="29210" anchor="ctr"/>
        <a:lstStyle>
          <a:lvl1pPr algn="ctr">
            <a:defRPr sz="2300"/>
          </a:lvl1pPr>
          <a:lvl2pPr marL="171450" indent="-171450" algn="ctr">
            <a:defRPr sz="1700"/>
          </a:lvl2pPr>
          <a:lvl3pPr marL="342900" indent="-171450" algn="ctr">
            <a:defRPr sz="1700"/>
          </a:lvl3pPr>
          <a:lvl4pPr marL="514350" indent="-171450" algn="ctr">
            <a:defRPr sz="1700"/>
          </a:lvl4pPr>
          <a:lvl5pPr marL="685800" indent="-171450" algn="ctr">
            <a:defRPr sz="1700"/>
          </a:lvl5pPr>
          <a:lvl6pPr marL="857250" indent="-171450" algn="ctr">
            <a:defRPr sz="1700"/>
          </a:lvl6pPr>
          <a:lvl7pPr marL="1028700" indent="-171450" algn="ctr">
            <a:defRPr sz="1700"/>
          </a:lvl7pPr>
          <a:lvl8pPr marL="1200150" indent="-171450" algn="ctr">
            <a:defRPr sz="1700"/>
          </a:lvl8pPr>
          <a:lvl9pPr marL="1371600" indent="-171450" algn="ctr">
            <a:defRPr sz="1700"/>
          </a:lvl9pPr>
        </a:lstStyle>
        <a:p>
          <a:pPr lvl="0" rtl="1">
            <a:lnSpc>
              <a:spcPct val="100000"/>
            </a:lnSpc>
            <a:spcBef>
              <a:spcPct val="0"/>
            </a:spcBef>
            <a:spcAft>
              <a:spcPct val="35000"/>
            </a:spcAft>
          </a:pPr>
          <a:r>
            <a:rPr lang="ar-IQ" dirty="0" smtClean="0"/>
            <a:t>الترفيه</a:t>
          </a:r>
          <a:endParaRPr lang="ar-IQ" dirty="0"/>
        </a:p>
      </dsp:txBody>
      <dsp:txXfrm>
        <a:off x="4916914" y="2549307"/>
        <a:ext cx="1191043" cy="1191043"/>
      </dsp:txXfrm>
    </dsp:sp>
    <dsp:sp modelId="{AF7B320F-8EAE-4198-90F3-4A04C88A17E3}">
      <dsp:nvSpPr>
        <dsp:cNvPr id="8" name="Right Arrow 7"/>
        <dsp:cNvSpPr/>
      </dsp:nvSpPr>
      <dsp:spPr bwMode="white">
        <a:xfrm rot="6656391">
          <a:off x="3737431" y="2789866"/>
          <a:ext cx="196542" cy="404955"/>
        </a:xfrm>
        <a:prstGeom prst="rightArrow">
          <a:avLst>
            <a:gd name="adj1" fmla="val 60000"/>
            <a:gd name="adj2" fmla="val 50000"/>
          </a:avLst>
        </a:prstGeom>
      </dsp:spPr>
      <dsp:style>
        <a:lnRef idx="0">
          <a:schemeClr val="lt1">
            <a:hueOff val="0"/>
            <a:satOff val="0"/>
            <a:lumOff val="0"/>
            <a:alpha val="100000"/>
          </a:schemeClr>
        </a:lnRef>
        <a:fillRef idx="1">
          <a:schemeClr val="accent4"/>
        </a:fillRef>
        <a:effectRef idx="0">
          <a:scrgbClr r="0" g="0" b="0"/>
        </a:effectRef>
        <a:fontRef idx="minor">
          <a:schemeClr val="lt1"/>
        </a:fontRef>
      </dsp:style>
      <dsp:txBody>
        <a:bodyPr rot="10800000" lIns="0" tIns="0" rIns="0" bIns="0" anchor="ctr"/>
        <a:lstStyle>
          <a:lvl1pPr algn="ctr">
            <a:defRPr sz="1500"/>
          </a:lvl1pPr>
          <a:lvl2pPr marL="114300" indent="-114300" algn="ctr">
            <a:defRPr sz="1200"/>
          </a:lvl2pPr>
          <a:lvl3pPr marL="228600" indent="-114300" algn="ctr">
            <a:defRPr sz="1200"/>
          </a:lvl3pPr>
          <a:lvl4pPr marL="342900" indent="-114300" algn="ctr">
            <a:defRPr sz="1200"/>
          </a:lvl4pPr>
          <a:lvl5pPr marL="457200" indent="-114300" algn="ctr">
            <a:defRPr sz="1200"/>
          </a:lvl5pPr>
          <a:lvl6pPr marL="571500" indent="-114300" algn="ctr">
            <a:defRPr sz="1200"/>
          </a:lvl6pPr>
          <a:lvl7pPr marL="685800" indent="-114300" algn="ctr">
            <a:defRPr sz="1200"/>
          </a:lvl7pPr>
          <a:lvl8pPr marL="800100" indent="-114300" algn="ctr">
            <a:defRPr sz="1200"/>
          </a:lvl8pPr>
          <a:lvl9pPr marL="914400" indent="-114300" algn="ctr">
            <a:defRPr sz="1200"/>
          </a:lvl9pPr>
        </a:lstStyle>
        <a:p>
          <a:pPr lvl="0" rtl="1">
            <a:lnSpc>
              <a:spcPct val="100000"/>
            </a:lnSpc>
            <a:spcBef>
              <a:spcPct val="0"/>
            </a:spcBef>
            <a:spcAft>
              <a:spcPct val="35000"/>
            </a:spcAft>
          </a:pPr>
          <a:endParaRPr lang="ar-IQ"/>
        </a:p>
      </dsp:txBody>
      <dsp:txXfrm rot="6656391">
        <a:off x="3737431" y="2789866"/>
        <a:ext cx="196542" cy="404955"/>
      </dsp:txXfrm>
    </dsp:sp>
    <dsp:sp modelId="{23943768-9F75-4E68-A143-D8BD750A1A74}">
      <dsp:nvSpPr>
        <dsp:cNvPr id="9" name="Oval 8"/>
        <dsp:cNvSpPr/>
      </dsp:nvSpPr>
      <dsp:spPr bwMode="white">
        <a:xfrm>
          <a:off x="2961083" y="3126184"/>
          <a:ext cx="1191043" cy="1191043"/>
        </a:xfrm>
        <a:prstGeom prst="ellipse">
          <a:avLst/>
        </a:prstGeom>
      </dsp:spPr>
      <dsp:style>
        <a:lnRef idx="2">
          <a:schemeClr val="lt1"/>
        </a:lnRef>
        <a:fillRef idx="1">
          <a:schemeClr val="accent4"/>
        </a:fillRef>
        <a:effectRef idx="0">
          <a:scrgbClr r="0" g="0" b="0"/>
        </a:effectRef>
        <a:fontRef idx="minor">
          <a:schemeClr val="lt1"/>
        </a:fontRef>
      </dsp:style>
      <dsp:txBody>
        <a:bodyPr lIns="29210" tIns="29210" rIns="29210" bIns="29210" anchor="ctr"/>
        <a:lstStyle>
          <a:lvl1pPr algn="ctr">
            <a:defRPr sz="2300"/>
          </a:lvl1pPr>
          <a:lvl2pPr marL="171450" indent="-171450" algn="ctr">
            <a:defRPr sz="1700"/>
          </a:lvl2pPr>
          <a:lvl3pPr marL="342900" indent="-171450" algn="ctr">
            <a:defRPr sz="1700"/>
          </a:lvl3pPr>
          <a:lvl4pPr marL="514350" indent="-171450" algn="ctr">
            <a:defRPr sz="1700"/>
          </a:lvl4pPr>
          <a:lvl5pPr marL="685800" indent="-171450" algn="ctr">
            <a:defRPr sz="1700"/>
          </a:lvl5pPr>
          <a:lvl6pPr marL="857250" indent="-171450" algn="ctr">
            <a:defRPr sz="1700"/>
          </a:lvl6pPr>
          <a:lvl7pPr marL="1028700" indent="-171450" algn="ctr">
            <a:defRPr sz="1700"/>
          </a:lvl7pPr>
          <a:lvl8pPr marL="1200150" indent="-171450" algn="ctr">
            <a:defRPr sz="1700"/>
          </a:lvl8pPr>
          <a:lvl9pPr marL="1371600" indent="-171450" algn="ctr">
            <a:defRPr sz="1700"/>
          </a:lvl9pPr>
        </a:lstStyle>
        <a:p>
          <a:pPr lvl="0" rtl="1">
            <a:lnSpc>
              <a:spcPct val="100000"/>
            </a:lnSpc>
            <a:spcBef>
              <a:spcPct val="0"/>
            </a:spcBef>
            <a:spcAft>
              <a:spcPct val="35000"/>
            </a:spcAft>
          </a:pPr>
          <a:r>
            <a:rPr lang="ar-IQ" dirty="0" smtClean="0"/>
            <a:t>التخطيط السياحي </a:t>
          </a:r>
          <a:endParaRPr lang="ar-IQ" dirty="0"/>
        </a:p>
      </dsp:txBody>
      <dsp:txXfrm>
        <a:off x="2961083" y="3126184"/>
        <a:ext cx="1191043" cy="1191043"/>
      </dsp:txXfrm>
    </dsp:sp>
    <dsp:sp modelId="{43400AB4-9F50-4DCE-AF92-7430E7128DB2}">
      <dsp:nvSpPr>
        <dsp:cNvPr id="10" name="Right Arrow 9"/>
        <dsp:cNvSpPr/>
      </dsp:nvSpPr>
      <dsp:spPr bwMode="white">
        <a:xfrm rot="11216772">
          <a:off x="3172745" y="1960613"/>
          <a:ext cx="244282" cy="404955"/>
        </a:xfrm>
        <a:prstGeom prst="rightArrow">
          <a:avLst>
            <a:gd name="adj1" fmla="val 60000"/>
            <a:gd name="adj2" fmla="val 50000"/>
          </a:avLst>
        </a:prstGeom>
      </dsp:spPr>
      <dsp:style>
        <a:lnRef idx="0">
          <a:schemeClr val="lt1">
            <a:hueOff val="0"/>
            <a:satOff val="0"/>
            <a:lumOff val="0"/>
            <a:alpha val="100000"/>
          </a:schemeClr>
        </a:lnRef>
        <a:fillRef idx="1">
          <a:schemeClr val="accent5"/>
        </a:fillRef>
        <a:effectRef idx="0">
          <a:scrgbClr r="0" g="0" b="0"/>
        </a:effectRef>
        <a:fontRef idx="minor">
          <a:schemeClr val="lt1"/>
        </a:fontRef>
      </dsp:style>
      <dsp:txBody>
        <a:bodyPr rot="10800000" lIns="0" tIns="0" rIns="0" bIns="0" anchor="ctr"/>
        <a:lstStyle>
          <a:lvl1pPr algn="ctr">
            <a:defRPr sz="1500"/>
          </a:lvl1pPr>
          <a:lvl2pPr marL="114300" indent="-114300" algn="ctr">
            <a:defRPr sz="1200"/>
          </a:lvl2pPr>
          <a:lvl3pPr marL="228600" indent="-114300" algn="ctr">
            <a:defRPr sz="1200"/>
          </a:lvl3pPr>
          <a:lvl4pPr marL="342900" indent="-114300" algn="ctr">
            <a:defRPr sz="1200"/>
          </a:lvl4pPr>
          <a:lvl5pPr marL="457200" indent="-114300" algn="ctr">
            <a:defRPr sz="1200"/>
          </a:lvl5pPr>
          <a:lvl6pPr marL="571500" indent="-114300" algn="ctr">
            <a:defRPr sz="1200"/>
          </a:lvl6pPr>
          <a:lvl7pPr marL="685800" indent="-114300" algn="ctr">
            <a:defRPr sz="1200"/>
          </a:lvl7pPr>
          <a:lvl8pPr marL="800100" indent="-114300" algn="ctr">
            <a:defRPr sz="1200"/>
          </a:lvl8pPr>
          <a:lvl9pPr marL="914400" indent="-114300" algn="ctr">
            <a:defRPr sz="1200"/>
          </a:lvl9pPr>
        </a:lstStyle>
        <a:p>
          <a:pPr lvl="0" rtl="1">
            <a:lnSpc>
              <a:spcPct val="100000"/>
            </a:lnSpc>
            <a:spcBef>
              <a:spcPct val="0"/>
            </a:spcBef>
            <a:spcAft>
              <a:spcPct val="35000"/>
            </a:spcAft>
          </a:pPr>
          <a:endParaRPr lang="ar-IQ"/>
        </a:p>
      </dsp:txBody>
      <dsp:txXfrm rot="11216772">
        <a:off x="3172745" y="1960613"/>
        <a:ext cx="244282" cy="404955"/>
      </dsp:txXfrm>
    </dsp:sp>
    <dsp:sp modelId="{44557979-F422-4670-8605-3D2B9FC514D2}">
      <dsp:nvSpPr>
        <dsp:cNvPr id="11" name="Oval 10"/>
        <dsp:cNvSpPr/>
      </dsp:nvSpPr>
      <dsp:spPr bwMode="white">
        <a:xfrm>
          <a:off x="1879451" y="1467677"/>
          <a:ext cx="1191043" cy="1191043"/>
        </a:xfrm>
        <a:prstGeom prst="ellipse">
          <a:avLst/>
        </a:prstGeom>
      </dsp:spPr>
      <dsp:style>
        <a:lnRef idx="2">
          <a:schemeClr val="lt1"/>
        </a:lnRef>
        <a:fillRef idx="1">
          <a:schemeClr val="accent5"/>
        </a:fillRef>
        <a:effectRef idx="0">
          <a:scrgbClr r="0" g="0" b="0"/>
        </a:effectRef>
        <a:fontRef idx="minor">
          <a:schemeClr val="lt1"/>
        </a:fontRef>
      </dsp:style>
      <dsp:txBody>
        <a:bodyPr lIns="29210" tIns="29210" rIns="29210" bIns="29210" anchor="ctr"/>
        <a:lstStyle>
          <a:lvl1pPr algn="ctr">
            <a:defRPr sz="2300"/>
          </a:lvl1pPr>
          <a:lvl2pPr marL="171450" indent="-171450" algn="ctr">
            <a:defRPr sz="1700"/>
          </a:lvl2pPr>
          <a:lvl3pPr marL="342900" indent="-171450" algn="ctr">
            <a:defRPr sz="1700"/>
          </a:lvl3pPr>
          <a:lvl4pPr marL="514350" indent="-171450" algn="ctr">
            <a:defRPr sz="1700"/>
          </a:lvl4pPr>
          <a:lvl5pPr marL="685800" indent="-171450" algn="ctr">
            <a:defRPr sz="1700"/>
          </a:lvl5pPr>
          <a:lvl6pPr marL="857250" indent="-171450" algn="ctr">
            <a:defRPr sz="1700"/>
          </a:lvl6pPr>
          <a:lvl7pPr marL="1028700" indent="-171450" algn="ctr">
            <a:defRPr sz="1700"/>
          </a:lvl7pPr>
          <a:lvl8pPr marL="1200150" indent="-171450" algn="ctr">
            <a:defRPr sz="1700"/>
          </a:lvl8pPr>
          <a:lvl9pPr marL="1371600" indent="-171450" algn="ctr">
            <a:defRPr sz="1700"/>
          </a:lvl9pPr>
        </a:lstStyle>
        <a:p>
          <a:pPr lvl="0" rtl="1">
            <a:lnSpc>
              <a:spcPct val="100000"/>
            </a:lnSpc>
            <a:spcBef>
              <a:spcPct val="0"/>
            </a:spcBef>
            <a:spcAft>
              <a:spcPct val="35000"/>
            </a:spcAft>
          </a:pPr>
          <a:r>
            <a:rPr lang="ar-IQ" dirty="0" smtClean="0"/>
            <a:t>التنمية السياحية </a:t>
          </a:r>
          <a:endParaRPr lang="ar-IQ" dirty="0"/>
        </a:p>
      </dsp:txBody>
      <dsp:txXfrm>
        <a:off x="1879451" y="1467677"/>
        <a:ext cx="1191043" cy="1191043"/>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ar-IQ"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p>
            <a:pPr lvl="0" eaLnBrk="1" hangingPunct="1">
              <a:buNone/>
            </a:pPr>
            <a:fld id="{BB962C8B-B14F-4D97-AF65-F5344CB8AC3E}" type="datetimeFigureOut">
              <a:rPr lang="ar-IQ" altLang="x-none" sz="1200" dirty="0"/>
            </a:fld>
            <a:endParaRPr lang="ar-IQ" altLang="x-none" sz="1200" dirty="0"/>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pPr marL="0" marR="0" lvl="0" indent="0" algn="r" defTabSz="914400" rtl="1" eaLnBrk="0" fontAlgn="base" latinLnBrk="0" hangingPunct="0">
              <a:lnSpc>
                <a:spcPct val="100000"/>
              </a:lnSpc>
              <a:spcBef>
                <a:spcPct val="30000"/>
              </a:spcBef>
              <a:spcAft>
                <a:spcPct val="0"/>
              </a:spcAft>
              <a:buClrTx/>
              <a:buSzTx/>
              <a:buFontTx/>
              <a:buNone/>
              <a:defRPr/>
            </a:pPr>
            <a:endParaRPr kumimoji="0" lang="ar-IQ" sz="1200" b="0" i="0" u="none" strike="noStrike" kern="1200" cap="none" spc="0" normalizeH="0" baseline="0" noProof="0" smtClean="0">
              <a:ln>
                <a:noFill/>
              </a:ln>
              <a:solidFill>
                <a:schemeClr val="tx1"/>
              </a:solidFill>
              <a:effectLst/>
              <a:uLnTx/>
              <a:uFillTx/>
              <a:latin typeface="+mn-lt"/>
              <a:ea typeface="+mn-ea"/>
              <a:cs typeface="Arial" panose="020B0604020202020204" pitchFamily="34" charset="0"/>
            </a:endParaRPr>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
            <a:pPr lvl="0"/>
            <a:r>
              <a:rPr lang="ar-SA" altLang="ar-IQ" dirty="0"/>
              <a:t>انقر لتحرير أنماط النص الرئيسي</a:t>
            </a:r>
            <a:endParaRPr lang="ar-SA" altLang="ar-IQ" dirty="0"/>
          </a:p>
          <a:p>
            <a:pPr lvl="1"/>
            <a:r>
              <a:rPr lang="ar-SA" altLang="ar-IQ" dirty="0"/>
              <a:t>المستوى الثاني</a:t>
            </a:r>
            <a:endParaRPr lang="ar-SA" altLang="ar-IQ" dirty="0"/>
          </a:p>
          <a:p>
            <a:pPr lvl="2"/>
            <a:r>
              <a:rPr lang="ar-SA" altLang="ar-IQ" dirty="0"/>
              <a:t>المستوى الثالث</a:t>
            </a:r>
            <a:endParaRPr lang="ar-SA" altLang="ar-IQ" dirty="0"/>
          </a:p>
          <a:p>
            <a:pPr lvl="3"/>
            <a:r>
              <a:rPr lang="ar-SA" altLang="ar-IQ" dirty="0"/>
              <a:t>المستوى الرابع</a:t>
            </a:r>
            <a:endParaRPr lang="ar-SA" altLang="ar-IQ" dirty="0"/>
          </a:p>
          <a:p>
            <a:pPr lvl="4"/>
            <a:r>
              <a:rPr lang="ar-SA" altLang="ar-IQ" dirty="0"/>
              <a:t>المستوى الخامس</a:t>
            </a:r>
            <a:endParaRPr lang="ar-SA" altLang="ar-IQ" dirty="0"/>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ar-IQ"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p>
            <a:pPr lvl="0" eaLnBrk="1" hangingPunct="1">
              <a:buNone/>
            </a:pPr>
            <a:fld id="{9A0DB2DC-4C9A-4742-B13C-FB6460FD3503}" type="slidenum">
              <a:rPr lang="ar-IQ" altLang="x-none" sz="1200" dirty="0"/>
            </a:fld>
            <a:endParaRPr lang="ar-IQ" altLang="x-none" sz="1200" dirty="0"/>
          </a:p>
        </p:txBody>
      </p:sp>
    </p:spTree>
  </p:cSld>
  <p:clrMap bg1="lt1" tx1="dk1" bg2="lt2" tx2="dk2" accent1="accent1" accent2="accent2" accent3="accent3" accent4="accent4" accent5="accent5" accent6="accent6" hlink="hlink" folHlink="folHlink"/>
  <p:hf sldNum="0" hdr="0" ftr="0" dt="0"/>
  <p:notesStyle>
    <a:lvl1pPr algn="r" rtl="1" eaLnBrk="0" fontAlgn="base" hangingPunct="0">
      <a:spcBef>
        <a:spcPct val="30000"/>
      </a:spcBef>
      <a:spcAft>
        <a:spcPct val="0"/>
      </a:spcAft>
      <a:defRPr sz="1200" kern="1200">
        <a:solidFill>
          <a:schemeClr val="tx1"/>
        </a:solidFill>
        <a:latin typeface="+mn-lt"/>
        <a:ea typeface="+mn-ea"/>
        <a:cs typeface="Arial" panose="020B0604020202020204" pitchFamily="34" charset="0"/>
      </a:defRPr>
    </a:lvl1pPr>
    <a:lvl2pPr marL="457200" algn="r" rtl="1" eaLnBrk="0" fontAlgn="base" hangingPunct="0">
      <a:spcBef>
        <a:spcPct val="30000"/>
      </a:spcBef>
      <a:spcAft>
        <a:spcPct val="0"/>
      </a:spcAft>
      <a:defRPr sz="1200" kern="1200">
        <a:solidFill>
          <a:schemeClr val="tx1"/>
        </a:solidFill>
        <a:latin typeface="+mn-lt"/>
        <a:ea typeface="+mn-ea"/>
        <a:cs typeface="Arial" panose="020B0604020202020204" pitchFamily="34" charset="0"/>
      </a:defRPr>
    </a:lvl2pPr>
    <a:lvl3pPr marL="914400" algn="r" rtl="1" eaLnBrk="0" fontAlgn="base" hangingPunct="0">
      <a:spcBef>
        <a:spcPct val="30000"/>
      </a:spcBef>
      <a:spcAft>
        <a:spcPct val="0"/>
      </a:spcAft>
      <a:defRPr sz="1200" kern="1200">
        <a:solidFill>
          <a:schemeClr val="tx1"/>
        </a:solidFill>
        <a:latin typeface="+mn-lt"/>
        <a:ea typeface="+mn-ea"/>
        <a:cs typeface="Arial" panose="020B0604020202020204" pitchFamily="34" charset="0"/>
      </a:defRPr>
    </a:lvl3pPr>
    <a:lvl4pPr marL="1371600" algn="r" rtl="1" eaLnBrk="0" fontAlgn="base" hangingPunct="0">
      <a:spcBef>
        <a:spcPct val="30000"/>
      </a:spcBef>
      <a:spcAft>
        <a:spcPct val="0"/>
      </a:spcAft>
      <a:defRPr sz="1200" kern="1200">
        <a:solidFill>
          <a:schemeClr val="tx1"/>
        </a:solidFill>
        <a:latin typeface="+mn-lt"/>
        <a:ea typeface="+mn-ea"/>
        <a:cs typeface="Arial" panose="020B0604020202020204" pitchFamily="34" charset="0"/>
      </a:defRPr>
    </a:lvl4pPr>
    <a:lvl5pPr marL="1828800" algn="r" rtl="1" eaLnBrk="0" fontAlgn="base" hangingPunct="0">
      <a:spcBef>
        <a:spcPct val="30000"/>
      </a:spcBef>
      <a:spcAft>
        <a:spcPct val="0"/>
      </a:spcAft>
      <a:defRPr sz="1200" kern="1200">
        <a:solidFill>
          <a:schemeClr val="tx1"/>
        </a:solidFill>
        <a:latin typeface="+mn-lt"/>
        <a:ea typeface="+mn-ea"/>
        <a:cs typeface="Arial" panose="020B0604020202020204"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44034" name="عنصر نائب لصورة الشريحة 1"/>
          <p:cNvSpPr>
            <a:spLocks noGrp="1" noRot="1" noChangeAspect="1" noTextEdit="1"/>
          </p:cNvSpPr>
          <p:nvPr>
            <p:ph type="sldImg"/>
          </p:nvPr>
        </p:nvSpPr>
        <p:spPr>
          <a:ln>
            <a:solidFill>
              <a:srgbClr val="000000">
                <a:alpha val="100000"/>
              </a:srgbClr>
            </a:solidFill>
            <a:miter lim="800000"/>
          </a:ln>
        </p:spPr>
      </p:sp>
      <p:sp>
        <p:nvSpPr>
          <p:cNvPr id="44035" name="عنصر نائب للملاحظات 2"/>
          <p:cNvSpPr>
            <a:spLocks noGrp="1"/>
          </p:cNvSpPr>
          <p:nvPr>
            <p:ph type="body" idx="1"/>
          </p:nvPr>
        </p:nvSpPr>
        <p:spPr>
          <a:noFill/>
          <a:ln>
            <a:noFill/>
          </a:ln>
        </p:spPr>
        <p:txBody>
          <a:bodyPr wrap="square" lIns="91440" tIns="45720" rIns="91440" bIns="45720" anchor="t" anchorCtr="0"/>
          <a:p>
            <a:pPr lvl="0" eaLnBrk="1" hangingPunct="1">
              <a:spcBef>
                <a:spcPct val="0"/>
              </a:spcBef>
            </a:pPr>
            <a:endParaRPr lang="ar-IQ" altLang="ar-IQ" dirty="0"/>
          </a:p>
        </p:txBody>
      </p:sp>
      <p:sp>
        <p:nvSpPr>
          <p:cNvPr id="44036" name="عنصر نائب لرقم الشريحة 3"/>
          <p:cNvSpPr txBox="1">
            <a:spLocks noGrp="1"/>
          </p:cNvSpPr>
          <p:nvPr>
            <p:ph type="sldNum" sz="quarter"/>
          </p:nvPr>
        </p:nvSpPr>
        <p:spPr>
          <a:xfrm>
            <a:off x="1588" y="8685213"/>
            <a:ext cx="2971800" cy="457200"/>
          </a:xfrm>
          <a:prstGeom prst="rect">
            <a:avLst/>
          </a:prstGeom>
          <a:noFill/>
          <a:ln w="9525">
            <a:noFill/>
          </a:ln>
        </p:spPr>
        <p:txBody>
          <a:bodyPr anchor="b" anchorCtr="0"/>
          <a:p>
            <a:pPr lvl="0" eaLnBrk="1" hangingPunct="1">
              <a:buNone/>
            </a:pPr>
            <a:fld id="{9A0DB2DC-4C9A-4742-B13C-FB6460FD3503}" type="slidenum">
              <a:rPr lang="ar-IQ" altLang="ar-IQ" sz="1200" dirty="0"/>
            </a:fld>
            <a:endParaRPr lang="ar-IQ" altLang="ar-IQ" sz="1200"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bg>
      <p:bgPr>
        <a:gradFill rotWithShape="1">
          <a:gsLst>
            <a:gs pos="0">
              <a:srgbClr val="9AB5E4">
                <a:alpha val="100000"/>
              </a:srgbClr>
            </a:gs>
            <a:gs pos="50000">
              <a:srgbClr val="C2D1ED">
                <a:alpha val="100000"/>
              </a:srgbClr>
            </a:gs>
            <a:gs pos="100000">
              <a:srgbClr val="E1E8F5">
                <a:alpha val="100000"/>
              </a:srgbClr>
            </a:gs>
          </a:gsLst>
          <a:lin ang="5400000"/>
          <a:tileRect/>
        </a:gradFill>
        <a:effectLst/>
      </p:bgPr>
    </p:bg>
    <p:spTree>
      <p:nvGrpSpPr>
        <p:cNvPr id="1" name=""/>
        <p:cNvGrpSpPr/>
        <p:nvPr/>
      </p:nvGrpSpPr>
      <p:grpSpPr>
        <a:xfrm>
          <a:off x="0" y="0"/>
          <a:ext cx="0" cy="0"/>
          <a:chOff x="0" y="0"/>
          <a:chExt cx="0" cy="0"/>
        </a:xfrm>
      </p:grpSpPr>
      <p:sp>
        <p:nvSpPr>
          <p:cNvPr id="2" name="عنوان 1"/>
          <p:cNvSpPr>
            <a:spLocks noGrp="1"/>
          </p:cNvSpPr>
          <p:nvPr>
            <p:ph type="ctrTitle" hasCustomPrompt="1"/>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hasCustomPrompt="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7"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p>
            <a:pPr algn="r">
              <a:buNone/>
            </a:pPr>
            <a:fld id="{BB962C8B-B14F-4D97-AF65-F5344CB8AC3E}" type="datetime1">
              <a:rPr lang="ar-SA" altLang="x-none" dirty="0"/>
            </a:fld>
            <a:endParaRPr lang="ar-SA" altLang="x-none" dirty="0"/>
          </a:p>
        </p:txBody>
      </p:sp>
      <p:sp>
        <p:nvSpPr>
          <p:cNvPr id="8"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rtl="0" fontAlgn="base">
              <a:spcBef>
                <a:spcPct val="0"/>
              </a:spcBef>
              <a:spcAft>
                <a:spcPct val="0"/>
              </a:spcAft>
              <a:defRPr>
                <a:latin typeface="Arial" panose="020B0604020202020204" pitchFamily="34" charset="0"/>
                <a:cs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ar-SA"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9"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p>
            <a:pPr>
              <a:buNone/>
            </a:pPr>
            <a:fld id="{9A0DB2DC-4C9A-4742-B13C-FB6460FD3503}" type="slidenum">
              <a:rPr lang="ar-SA" altLang="x-none" dirty="0"/>
            </a:fld>
            <a:endParaRPr lang="ar-SA" altLang="x-none"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bg>
      <p:bgPr>
        <a:gradFill rotWithShape="1">
          <a:gsLst>
            <a:gs pos="0">
              <a:srgbClr val="9AB5E4">
                <a:alpha val="100000"/>
              </a:srgbClr>
            </a:gs>
            <a:gs pos="50000">
              <a:srgbClr val="C2D1ED">
                <a:alpha val="100000"/>
              </a:srgbClr>
            </a:gs>
            <a:gs pos="100000">
              <a:srgbClr val="E1E8F5">
                <a:alpha val="100000"/>
              </a:srgbClr>
            </a:gs>
          </a:gsLst>
          <a:lin ang="5400000"/>
          <a:tileRect/>
        </a:gradFill>
        <a:effectLst/>
      </p:bgPr>
    </p:bg>
    <p:spTree>
      <p:nvGrpSpPr>
        <p:cNvPr id="1" name=""/>
        <p:cNvGrpSpPr/>
        <p:nvPr/>
      </p:nvGrpSpPr>
      <p:grpSpPr>
        <a:xfrm>
          <a:off x="0" y="0"/>
          <a:ext cx="0" cy="0"/>
          <a:chOff x="0" y="0"/>
          <a:chExt cx="0" cy="0"/>
        </a:xfrm>
      </p:grpSpPr>
      <p:sp>
        <p:nvSpPr>
          <p:cNvPr id="2" name="عنوان 1"/>
          <p:cNvSpPr>
            <a:spLocks noGrp="1"/>
          </p:cNvSpPr>
          <p:nvPr>
            <p:ph type="title" hasCustomPrompt="1"/>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hasCustomPrompt="1"/>
          </p:nvPr>
        </p:nvSpPr>
        <p:spPr/>
        <p:txBody>
          <a:bodyPr/>
          <a:lstStyle/>
          <a:p>
            <a:pPr lvl="0"/>
            <a:r>
              <a:rPr lang="ar-SA" smtClean="0"/>
              <a:t>انقر لتحرير أنماط النص الرئيسي</a:t>
            </a:r>
            <a:endParaRPr lang="ar-SA" smtClean="0"/>
          </a:p>
          <a:p>
            <a:pPr lvl="1"/>
            <a:r>
              <a:rPr lang="ar-SA" smtClean="0"/>
              <a:t>المستوى الثاني</a:t>
            </a:r>
            <a:endParaRPr lang="ar-SA" smtClean="0"/>
          </a:p>
          <a:p>
            <a:pPr lvl="2"/>
            <a:r>
              <a:rPr lang="ar-SA" smtClean="0"/>
              <a:t>المستوى الثالث</a:t>
            </a:r>
            <a:endParaRPr lang="ar-SA" smtClean="0"/>
          </a:p>
          <a:p>
            <a:pPr lvl="3"/>
            <a:r>
              <a:rPr lang="ar-SA" smtClean="0"/>
              <a:t>المستوى الرابع</a:t>
            </a:r>
            <a:endParaRPr lang="ar-SA" smtClean="0"/>
          </a:p>
          <a:p>
            <a:pPr lvl="4"/>
            <a:r>
              <a:rPr lang="ar-SA" smtClean="0"/>
              <a:t>المستوى الخامس</a:t>
            </a:r>
            <a:endParaRPr lang="ar-SA"/>
          </a:p>
        </p:txBody>
      </p:sp>
      <p:sp>
        <p:nvSpPr>
          <p:cNvPr id="7"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p>
            <a:pPr algn="r">
              <a:buNone/>
            </a:pPr>
            <a:fld id="{BB962C8B-B14F-4D97-AF65-F5344CB8AC3E}" type="datetimeFigureOut">
              <a:rPr lang="ar-SA" altLang="x-none" dirty="0"/>
            </a:fld>
            <a:endParaRPr lang="ar-SA" altLang="x-none" dirty="0"/>
          </a:p>
        </p:txBody>
      </p:sp>
      <p:sp>
        <p:nvSpPr>
          <p:cNvPr id="8"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rtl="0" fontAlgn="base">
              <a:spcBef>
                <a:spcPct val="0"/>
              </a:spcBef>
              <a:spcAft>
                <a:spcPct val="0"/>
              </a:spcAft>
              <a:defRPr>
                <a:latin typeface="Arial" panose="020B0604020202020204" pitchFamily="34" charset="0"/>
                <a:cs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ar-SA"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9"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p>
            <a:pPr>
              <a:buNone/>
            </a:pPr>
            <a:fld id="{9A0DB2DC-4C9A-4742-B13C-FB6460FD3503}" type="slidenum">
              <a:rPr lang="ar-SA" altLang="x-none" dirty="0"/>
            </a:fld>
            <a:endParaRPr lang="ar-SA" altLang="x-none"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Pr>
        <a:gradFill rotWithShape="1">
          <a:gsLst>
            <a:gs pos="0">
              <a:srgbClr val="9AB5E4">
                <a:alpha val="100000"/>
              </a:srgbClr>
            </a:gs>
            <a:gs pos="50000">
              <a:srgbClr val="C2D1ED">
                <a:alpha val="100000"/>
              </a:srgbClr>
            </a:gs>
            <a:gs pos="100000">
              <a:srgbClr val="E1E8F5">
                <a:alpha val="100000"/>
              </a:srgbClr>
            </a:gs>
          </a:gsLst>
          <a:lin ang="5400000"/>
          <a:tileRect/>
        </a:gradFill>
        <a:effectLst/>
      </p:bgPr>
    </p:bg>
    <p:spTree>
      <p:nvGrpSpPr>
        <p:cNvPr id="1" name=""/>
        <p:cNvGrpSpPr/>
        <p:nvPr/>
      </p:nvGrpSpPr>
      <p:grpSpPr>
        <a:xfrm>
          <a:off x="0" y="0"/>
          <a:ext cx="0" cy="0"/>
          <a:chOff x="0" y="0"/>
          <a:chExt cx="0" cy="0"/>
        </a:xfrm>
      </p:grpSpPr>
      <p:sp>
        <p:nvSpPr>
          <p:cNvPr id="2" name="عنوان 1"/>
          <p:cNvSpPr>
            <a:spLocks noGrp="1"/>
          </p:cNvSpPr>
          <p:nvPr>
            <p:ph type="title" hasCustomPrompt="1"/>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hasCustomPrompt="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endParaRPr lang="ar-SA" smtClean="0"/>
          </a:p>
        </p:txBody>
      </p:sp>
      <p:sp>
        <p:nvSpPr>
          <p:cNvPr id="7"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p>
            <a:pPr algn="r">
              <a:buNone/>
            </a:pPr>
            <a:fld id="{BB962C8B-B14F-4D97-AF65-F5344CB8AC3E}" type="datetimeFigureOut">
              <a:rPr lang="ar-SA" altLang="x-none" dirty="0"/>
            </a:fld>
            <a:endParaRPr lang="ar-SA" altLang="x-none" dirty="0"/>
          </a:p>
        </p:txBody>
      </p:sp>
      <p:sp>
        <p:nvSpPr>
          <p:cNvPr id="8"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rtl="0" fontAlgn="base">
              <a:spcBef>
                <a:spcPct val="0"/>
              </a:spcBef>
              <a:spcAft>
                <a:spcPct val="0"/>
              </a:spcAft>
              <a:defRPr>
                <a:latin typeface="Arial" panose="020B0604020202020204" pitchFamily="34" charset="0"/>
                <a:cs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ar-SA"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9"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p>
            <a:pPr>
              <a:buNone/>
            </a:pPr>
            <a:fld id="{9A0DB2DC-4C9A-4742-B13C-FB6460FD3503}" type="slidenum">
              <a:rPr lang="ar-SA" altLang="x-none" dirty="0"/>
            </a:fld>
            <a:endParaRPr lang="ar-SA" altLang="x-none"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bg>
      <p:bgPr>
        <a:gradFill rotWithShape="1">
          <a:gsLst>
            <a:gs pos="0">
              <a:srgbClr val="9AB5E4">
                <a:alpha val="100000"/>
              </a:srgbClr>
            </a:gs>
            <a:gs pos="50000">
              <a:srgbClr val="C2D1ED">
                <a:alpha val="100000"/>
              </a:srgbClr>
            </a:gs>
            <a:gs pos="100000">
              <a:srgbClr val="E1E8F5">
                <a:alpha val="100000"/>
              </a:srgbClr>
            </a:gs>
          </a:gsLst>
          <a:lin ang="5400000"/>
          <a:tileRect/>
        </a:gradFill>
        <a:effectLst/>
      </p:bgPr>
    </p:bg>
    <p:spTree>
      <p:nvGrpSpPr>
        <p:cNvPr id="1" name=""/>
        <p:cNvGrpSpPr/>
        <p:nvPr/>
      </p:nvGrpSpPr>
      <p:grpSpPr>
        <a:xfrm>
          <a:off x="0" y="0"/>
          <a:ext cx="0" cy="0"/>
          <a:chOff x="0" y="0"/>
          <a:chExt cx="0" cy="0"/>
        </a:xfrm>
      </p:grpSpPr>
      <p:sp>
        <p:nvSpPr>
          <p:cNvPr id="2" name="عنوان 1"/>
          <p:cNvSpPr>
            <a:spLocks noGrp="1"/>
          </p:cNvSpPr>
          <p:nvPr>
            <p:ph type="title" hasCustomPrompt="1"/>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hasCustomPrompt="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endParaRPr lang="ar-SA" smtClean="0"/>
          </a:p>
          <a:p>
            <a:pPr lvl="1"/>
            <a:r>
              <a:rPr lang="ar-SA" smtClean="0"/>
              <a:t>المستوى الثاني</a:t>
            </a:r>
            <a:endParaRPr lang="ar-SA" smtClean="0"/>
          </a:p>
          <a:p>
            <a:pPr lvl="2"/>
            <a:r>
              <a:rPr lang="ar-SA" smtClean="0"/>
              <a:t>المستوى الثالث</a:t>
            </a:r>
            <a:endParaRPr lang="ar-SA" smtClean="0"/>
          </a:p>
          <a:p>
            <a:pPr lvl="3"/>
            <a:r>
              <a:rPr lang="ar-SA" smtClean="0"/>
              <a:t>المستوى الرابع</a:t>
            </a:r>
            <a:endParaRPr lang="ar-SA" smtClean="0"/>
          </a:p>
          <a:p>
            <a:pPr lvl="4"/>
            <a:r>
              <a:rPr lang="ar-SA" smtClean="0"/>
              <a:t>المستوى الخامس</a:t>
            </a:r>
            <a:endParaRPr lang="ar-SA"/>
          </a:p>
        </p:txBody>
      </p:sp>
      <p:sp>
        <p:nvSpPr>
          <p:cNvPr id="4" name="عنصر نائب للمحتوى 3"/>
          <p:cNvSpPr>
            <a:spLocks noGrp="1"/>
          </p:cNvSpPr>
          <p:nvPr>
            <p:ph sz="half" idx="2" hasCustomPrompt="1"/>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endParaRPr lang="ar-SA" smtClean="0"/>
          </a:p>
          <a:p>
            <a:pPr lvl="1"/>
            <a:r>
              <a:rPr lang="ar-SA" smtClean="0"/>
              <a:t>المستوى الثاني</a:t>
            </a:r>
            <a:endParaRPr lang="ar-SA" smtClean="0"/>
          </a:p>
          <a:p>
            <a:pPr lvl="2"/>
            <a:r>
              <a:rPr lang="ar-SA" smtClean="0"/>
              <a:t>المستوى الثالث</a:t>
            </a:r>
            <a:endParaRPr lang="ar-SA" smtClean="0"/>
          </a:p>
          <a:p>
            <a:pPr lvl="3"/>
            <a:r>
              <a:rPr lang="ar-SA" smtClean="0"/>
              <a:t>المستوى الرابع</a:t>
            </a:r>
            <a:endParaRPr lang="ar-SA" smtClean="0"/>
          </a:p>
          <a:p>
            <a:pPr lvl="4"/>
            <a:r>
              <a:rPr lang="ar-SA" smtClean="0"/>
              <a:t>المستوى الخامس</a:t>
            </a:r>
            <a:endParaRPr lang="ar-SA"/>
          </a:p>
        </p:txBody>
      </p:sp>
      <p:sp>
        <p:nvSpPr>
          <p:cNvPr id="7" name="عنصر نائب للتاريخ 4"/>
          <p:cNvSpPr>
            <a:spLocks noGrp="1"/>
          </p:cNvSpPr>
          <p:nvPr>
            <p:ph type="dt" sz="half" idx="12"/>
          </p:nvPr>
        </p:nvSpPr>
        <p:spPr>
          <a:xfrm>
            <a:off x="6553200" y="6356350"/>
            <a:ext cx="2133600" cy="365125"/>
          </a:xfrm>
          <a:prstGeom prst="rect">
            <a:avLst/>
          </a:prstGeom>
        </p:spPr>
        <p:txBody>
          <a:bodyPr vert="horz" lIns="91440" tIns="45720" rIns="91440" bIns="45720" rtlCol="1" anchor="ctr"/>
          <a:p>
            <a:pPr algn="r">
              <a:buNone/>
            </a:pPr>
            <a:fld id="{BB962C8B-B14F-4D97-AF65-F5344CB8AC3E}" type="datetimeFigureOut">
              <a:rPr lang="ar-SA" altLang="x-none" dirty="0"/>
            </a:fld>
            <a:endParaRPr lang="ar-SA" altLang="x-none" dirty="0"/>
          </a:p>
        </p:txBody>
      </p:sp>
      <p:sp>
        <p:nvSpPr>
          <p:cNvPr id="8" name="عنصر نائب للتذييل 5"/>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rtl="0" fontAlgn="base">
              <a:spcBef>
                <a:spcPct val="0"/>
              </a:spcBef>
              <a:spcAft>
                <a:spcPct val="0"/>
              </a:spcAft>
              <a:defRPr>
                <a:latin typeface="Arial" panose="020B0604020202020204" pitchFamily="34" charset="0"/>
                <a:cs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ar-SA"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9" name="عنصر نائب لرقم الشريحة 6"/>
          <p:cNvSpPr>
            <a:spLocks noGrp="1"/>
          </p:cNvSpPr>
          <p:nvPr>
            <p:ph type="sldNum" sz="quarter" idx="4"/>
          </p:nvPr>
        </p:nvSpPr>
        <p:spPr>
          <a:xfrm>
            <a:off x="457200" y="6356350"/>
            <a:ext cx="2133600" cy="365125"/>
          </a:xfrm>
          <a:prstGeom prst="rect">
            <a:avLst/>
          </a:prstGeom>
        </p:spPr>
        <p:txBody>
          <a:bodyPr vert="horz" lIns="91440" tIns="45720" rIns="91440" bIns="45720" rtlCol="1" anchor="ctr"/>
          <a:p>
            <a:pPr>
              <a:buNone/>
            </a:pPr>
            <a:fld id="{9A0DB2DC-4C9A-4742-B13C-FB6460FD3503}" type="slidenum">
              <a:rPr lang="ar-SA" altLang="x-none" dirty="0"/>
            </a:fld>
            <a:endParaRPr lang="ar-SA" altLang="x-none"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bg>
      <p:bgPr>
        <a:gradFill rotWithShape="1">
          <a:gsLst>
            <a:gs pos="0">
              <a:srgbClr val="9AB5E4">
                <a:alpha val="100000"/>
              </a:srgbClr>
            </a:gs>
            <a:gs pos="50000">
              <a:srgbClr val="C2D1ED">
                <a:alpha val="100000"/>
              </a:srgbClr>
            </a:gs>
            <a:gs pos="100000">
              <a:srgbClr val="E1E8F5">
                <a:alpha val="100000"/>
              </a:srgbClr>
            </a:gs>
          </a:gsLst>
          <a:lin ang="5400000"/>
          <a:tileRect/>
        </a:gradFill>
        <a:effectLst/>
      </p:bgPr>
    </p:bg>
    <p:spTree>
      <p:nvGrpSpPr>
        <p:cNvPr id="1" name=""/>
        <p:cNvGrpSpPr/>
        <p:nvPr/>
      </p:nvGrpSpPr>
      <p:grpSpPr>
        <a:xfrm>
          <a:off x="0" y="0"/>
          <a:ext cx="0" cy="0"/>
          <a:chOff x="0" y="0"/>
          <a:chExt cx="0" cy="0"/>
        </a:xfrm>
      </p:grpSpPr>
      <p:sp>
        <p:nvSpPr>
          <p:cNvPr id="2" name="عنوان 1"/>
          <p:cNvSpPr>
            <a:spLocks noGrp="1"/>
          </p:cNvSpPr>
          <p:nvPr>
            <p:ph type="title" hasCustomPrompt="1"/>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hasCustomPrompt="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endParaRPr lang="ar-SA" smtClean="0"/>
          </a:p>
        </p:txBody>
      </p:sp>
      <p:sp>
        <p:nvSpPr>
          <p:cNvPr id="4" name="عنصر نائب للمحتوى 3"/>
          <p:cNvSpPr>
            <a:spLocks noGrp="1"/>
          </p:cNvSpPr>
          <p:nvPr>
            <p:ph sz="half" idx="2" hasCustomPrompt="1"/>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endParaRPr lang="ar-SA" smtClean="0"/>
          </a:p>
          <a:p>
            <a:pPr lvl="1"/>
            <a:r>
              <a:rPr lang="ar-SA" smtClean="0"/>
              <a:t>المستوى الثاني</a:t>
            </a:r>
            <a:endParaRPr lang="ar-SA" smtClean="0"/>
          </a:p>
          <a:p>
            <a:pPr lvl="2"/>
            <a:r>
              <a:rPr lang="ar-SA" smtClean="0"/>
              <a:t>المستوى الثالث</a:t>
            </a:r>
            <a:endParaRPr lang="ar-SA" smtClean="0"/>
          </a:p>
          <a:p>
            <a:pPr lvl="3"/>
            <a:r>
              <a:rPr lang="ar-SA" smtClean="0"/>
              <a:t>المستوى الرابع</a:t>
            </a:r>
            <a:endParaRPr lang="ar-SA" smtClean="0"/>
          </a:p>
          <a:p>
            <a:pPr lvl="4"/>
            <a:r>
              <a:rPr lang="ar-SA" smtClean="0"/>
              <a:t>المستوى الخامس</a:t>
            </a:r>
            <a:endParaRPr lang="ar-SA"/>
          </a:p>
        </p:txBody>
      </p:sp>
      <p:sp>
        <p:nvSpPr>
          <p:cNvPr id="5" name="عنصر نائب للنص 4"/>
          <p:cNvSpPr>
            <a:spLocks noGrp="1"/>
          </p:cNvSpPr>
          <p:nvPr>
            <p:ph type="body" sz="quarter" idx="3" hasCustomPrompt="1"/>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endParaRPr lang="ar-SA" smtClean="0"/>
          </a:p>
        </p:txBody>
      </p:sp>
      <p:sp>
        <p:nvSpPr>
          <p:cNvPr id="6" name="عنصر نائب للمحتوى 5"/>
          <p:cNvSpPr>
            <a:spLocks noGrp="1"/>
          </p:cNvSpPr>
          <p:nvPr>
            <p:ph sz="quarter" idx="4" hasCustomPrompt="1"/>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endParaRPr lang="ar-SA" smtClean="0"/>
          </a:p>
          <a:p>
            <a:pPr lvl="1"/>
            <a:r>
              <a:rPr lang="ar-SA" smtClean="0"/>
              <a:t>المستوى الثاني</a:t>
            </a:r>
            <a:endParaRPr lang="ar-SA" smtClean="0"/>
          </a:p>
          <a:p>
            <a:pPr lvl="2"/>
            <a:r>
              <a:rPr lang="ar-SA" smtClean="0"/>
              <a:t>المستوى الثالث</a:t>
            </a:r>
            <a:endParaRPr lang="ar-SA" smtClean="0"/>
          </a:p>
          <a:p>
            <a:pPr lvl="3"/>
            <a:r>
              <a:rPr lang="ar-SA" smtClean="0"/>
              <a:t>المستوى الرابع</a:t>
            </a:r>
            <a:endParaRPr lang="ar-SA" smtClean="0"/>
          </a:p>
          <a:p>
            <a:pPr lvl="4"/>
            <a:r>
              <a:rPr lang="ar-SA" smtClean="0"/>
              <a:t>المستوى الخامس</a:t>
            </a:r>
            <a:endParaRPr lang="ar-SA"/>
          </a:p>
        </p:txBody>
      </p:sp>
      <p:sp>
        <p:nvSpPr>
          <p:cNvPr id="7" name="عنصر نائب للتاريخ 6"/>
          <p:cNvSpPr>
            <a:spLocks noGrp="1"/>
          </p:cNvSpPr>
          <p:nvPr>
            <p:ph type="dt" sz="half" idx="12"/>
          </p:nvPr>
        </p:nvSpPr>
        <p:spPr>
          <a:xfrm>
            <a:off x="6553200" y="6356350"/>
            <a:ext cx="2133600" cy="365125"/>
          </a:xfrm>
          <a:prstGeom prst="rect">
            <a:avLst/>
          </a:prstGeom>
        </p:spPr>
        <p:txBody>
          <a:bodyPr vert="horz" lIns="91440" tIns="45720" rIns="91440" bIns="45720" rtlCol="1" anchor="ctr"/>
          <a:p>
            <a:pPr algn="r">
              <a:buNone/>
            </a:pPr>
            <a:fld id="{BB962C8B-B14F-4D97-AF65-F5344CB8AC3E}" type="datetimeFigureOut">
              <a:rPr lang="ar-SA" altLang="x-none" dirty="0"/>
            </a:fld>
            <a:endParaRPr lang="ar-SA" altLang="x-none" dirty="0"/>
          </a:p>
        </p:txBody>
      </p:sp>
      <p:sp>
        <p:nvSpPr>
          <p:cNvPr id="8" name="عنصر نائب للتذييل 7"/>
          <p:cNvSpPr>
            <a:spLocks noGrp="1"/>
          </p:cNvSpPr>
          <p:nvPr>
            <p:ph type="ftr" sz="quarter" idx="13"/>
          </p:nvPr>
        </p:nvSpPr>
        <p:spPr>
          <a:xfrm>
            <a:off x="3124200" y="6356350"/>
            <a:ext cx="2895600" cy="365125"/>
          </a:xfrm>
          <a:prstGeom prst="rect">
            <a:avLst/>
          </a:prstGeom>
        </p:spPr>
        <p:txBody>
          <a:bodyPr vert="horz" lIns="91440" tIns="45720" rIns="91440" bIns="45720" rtlCol="1" anchor="ctr"/>
          <a:lstStyle>
            <a:lvl1pPr rtl="0" fontAlgn="base">
              <a:spcBef>
                <a:spcPct val="0"/>
              </a:spcBef>
              <a:spcAft>
                <a:spcPct val="0"/>
              </a:spcAft>
              <a:defRPr>
                <a:latin typeface="Arial" panose="020B0604020202020204" pitchFamily="34" charset="0"/>
                <a:cs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ar-SA"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9" name="عنصر نائب لرقم الشريحة 8"/>
          <p:cNvSpPr>
            <a:spLocks noGrp="1"/>
          </p:cNvSpPr>
          <p:nvPr>
            <p:ph type="sldNum" sz="quarter" idx="14"/>
          </p:nvPr>
        </p:nvSpPr>
        <p:spPr>
          <a:xfrm>
            <a:off x="457200" y="6356350"/>
            <a:ext cx="2133600" cy="365125"/>
          </a:xfrm>
          <a:prstGeom prst="rect">
            <a:avLst/>
          </a:prstGeom>
        </p:spPr>
        <p:txBody>
          <a:bodyPr vert="horz" lIns="91440" tIns="45720" rIns="91440" bIns="45720" rtlCol="1" anchor="ctr"/>
          <a:p>
            <a:pPr>
              <a:buNone/>
            </a:pPr>
            <a:fld id="{9A0DB2DC-4C9A-4742-B13C-FB6460FD3503}" type="slidenum">
              <a:rPr lang="ar-SA" altLang="x-none" dirty="0"/>
            </a:fld>
            <a:endParaRPr lang="ar-SA" altLang="x-none"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bg>
      <p:bgPr>
        <a:gradFill rotWithShape="1">
          <a:gsLst>
            <a:gs pos="0">
              <a:srgbClr val="9AB5E4">
                <a:alpha val="100000"/>
              </a:srgbClr>
            </a:gs>
            <a:gs pos="50000">
              <a:srgbClr val="C2D1ED">
                <a:alpha val="100000"/>
              </a:srgbClr>
            </a:gs>
            <a:gs pos="100000">
              <a:srgbClr val="E1E8F5">
                <a:alpha val="100000"/>
              </a:srgbClr>
            </a:gs>
          </a:gsLst>
          <a:lin ang="5400000"/>
          <a:tileRect/>
        </a:gradFill>
        <a:effectLst/>
      </p:bgPr>
    </p:bg>
    <p:spTree>
      <p:nvGrpSpPr>
        <p:cNvPr id="1" name=""/>
        <p:cNvGrpSpPr/>
        <p:nvPr/>
      </p:nvGrpSpPr>
      <p:grpSpPr>
        <a:xfrm>
          <a:off x="0" y="0"/>
          <a:ext cx="0" cy="0"/>
          <a:chOff x="0" y="0"/>
          <a:chExt cx="0" cy="0"/>
        </a:xfrm>
      </p:grpSpPr>
      <p:sp>
        <p:nvSpPr>
          <p:cNvPr id="2" name="عنوان 1"/>
          <p:cNvSpPr>
            <a:spLocks noGrp="1"/>
          </p:cNvSpPr>
          <p:nvPr>
            <p:ph type="title" hasCustomPrompt="1"/>
          </p:nvPr>
        </p:nvSpPr>
        <p:spPr/>
        <p:txBody>
          <a:bodyPr/>
          <a:lstStyle/>
          <a:p>
            <a:r>
              <a:rPr lang="ar-SA" smtClean="0"/>
              <a:t>انقر لتحرير نمط العنوان الرئيسي</a:t>
            </a:r>
            <a:endParaRPr lang="ar-SA"/>
          </a:p>
        </p:txBody>
      </p:sp>
      <p:sp>
        <p:nvSpPr>
          <p:cNvPr id="7" name="عنصر نائب للتاريخ 2"/>
          <p:cNvSpPr>
            <a:spLocks noGrp="1"/>
          </p:cNvSpPr>
          <p:nvPr>
            <p:ph type="dt" sz="half" idx="2"/>
          </p:nvPr>
        </p:nvSpPr>
        <p:spPr>
          <a:xfrm>
            <a:off x="6553200" y="6356350"/>
            <a:ext cx="2133600" cy="365125"/>
          </a:xfrm>
          <a:prstGeom prst="rect">
            <a:avLst/>
          </a:prstGeom>
        </p:spPr>
        <p:txBody>
          <a:bodyPr vert="horz" lIns="91440" tIns="45720" rIns="91440" bIns="45720" rtlCol="1" anchor="ctr"/>
          <a:p>
            <a:pPr algn="r">
              <a:buNone/>
            </a:pPr>
            <a:fld id="{BB962C8B-B14F-4D97-AF65-F5344CB8AC3E}" type="datetimeFigureOut">
              <a:rPr lang="ar-SA" altLang="x-none" dirty="0"/>
            </a:fld>
            <a:endParaRPr lang="ar-SA" altLang="x-none" dirty="0"/>
          </a:p>
        </p:txBody>
      </p:sp>
      <p:sp>
        <p:nvSpPr>
          <p:cNvPr id="8" name="عنصر نائب للتذييل 3"/>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rtl="0" fontAlgn="base">
              <a:spcBef>
                <a:spcPct val="0"/>
              </a:spcBef>
              <a:spcAft>
                <a:spcPct val="0"/>
              </a:spcAft>
              <a:defRPr>
                <a:latin typeface="Arial" panose="020B0604020202020204" pitchFamily="34" charset="0"/>
                <a:cs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ar-SA"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9" name="عنصر نائب لرقم الشريحة 4"/>
          <p:cNvSpPr>
            <a:spLocks noGrp="1"/>
          </p:cNvSpPr>
          <p:nvPr>
            <p:ph type="sldNum" sz="quarter" idx="4"/>
          </p:nvPr>
        </p:nvSpPr>
        <p:spPr>
          <a:xfrm>
            <a:off x="457200" y="6356350"/>
            <a:ext cx="2133600" cy="365125"/>
          </a:xfrm>
          <a:prstGeom prst="rect">
            <a:avLst/>
          </a:prstGeom>
        </p:spPr>
        <p:txBody>
          <a:bodyPr vert="horz" lIns="91440" tIns="45720" rIns="91440" bIns="45720" rtlCol="1" anchor="ctr"/>
          <a:p>
            <a:pPr>
              <a:buNone/>
            </a:pPr>
            <a:fld id="{9A0DB2DC-4C9A-4742-B13C-FB6460FD3503}" type="slidenum">
              <a:rPr lang="ar-SA" altLang="x-none" dirty="0"/>
            </a:fld>
            <a:endParaRPr lang="ar-SA" altLang="x-none"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bg>
      <p:bgPr>
        <a:gradFill rotWithShape="1">
          <a:gsLst>
            <a:gs pos="0">
              <a:srgbClr val="9AB5E4">
                <a:alpha val="100000"/>
              </a:srgbClr>
            </a:gs>
            <a:gs pos="50000">
              <a:srgbClr val="C2D1ED">
                <a:alpha val="100000"/>
              </a:srgbClr>
            </a:gs>
            <a:gs pos="100000">
              <a:srgbClr val="E1E8F5">
                <a:alpha val="100000"/>
              </a:srgbClr>
            </a:gs>
          </a:gsLst>
          <a:lin ang="5400000"/>
          <a:tileRect/>
        </a:gradFill>
        <a:effectLst/>
      </p:bgPr>
    </p:bg>
    <p:spTree>
      <p:nvGrpSpPr>
        <p:cNvPr id="1" name=""/>
        <p:cNvGrpSpPr/>
        <p:nvPr/>
      </p:nvGrpSpPr>
      <p:grpSpPr>
        <a:xfrm>
          <a:off x="0" y="0"/>
          <a:ext cx="0" cy="0"/>
          <a:chOff x="0" y="0"/>
          <a:chExt cx="0" cy="0"/>
        </a:xfrm>
      </p:grpSpPr>
      <p:sp>
        <p:nvSpPr>
          <p:cNvPr id="7" name="عنصر نائب للتاريخ 1"/>
          <p:cNvSpPr>
            <a:spLocks noGrp="1"/>
          </p:cNvSpPr>
          <p:nvPr>
            <p:ph type="dt" sz="half" idx="2"/>
          </p:nvPr>
        </p:nvSpPr>
        <p:spPr>
          <a:xfrm>
            <a:off x="6553200" y="6356350"/>
            <a:ext cx="2133600" cy="365125"/>
          </a:xfrm>
          <a:prstGeom prst="rect">
            <a:avLst/>
          </a:prstGeom>
        </p:spPr>
        <p:txBody>
          <a:bodyPr vert="horz" lIns="91440" tIns="45720" rIns="91440" bIns="45720" rtlCol="1" anchor="ctr"/>
          <a:p>
            <a:pPr algn="r">
              <a:buNone/>
            </a:pPr>
            <a:fld id="{BB962C8B-B14F-4D97-AF65-F5344CB8AC3E}" type="datetimeFigureOut">
              <a:rPr lang="ar-SA" altLang="x-none" dirty="0"/>
            </a:fld>
            <a:endParaRPr lang="ar-SA" altLang="x-none" dirty="0"/>
          </a:p>
        </p:txBody>
      </p:sp>
      <p:sp>
        <p:nvSpPr>
          <p:cNvPr id="8" name="عنصر نائب للتذييل 2"/>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rtl="0" fontAlgn="base">
              <a:spcBef>
                <a:spcPct val="0"/>
              </a:spcBef>
              <a:spcAft>
                <a:spcPct val="0"/>
              </a:spcAft>
              <a:defRPr>
                <a:latin typeface="Arial" panose="020B0604020202020204" pitchFamily="34" charset="0"/>
                <a:cs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ar-SA"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9" name="عنصر نائب لرقم الشريحة 3"/>
          <p:cNvSpPr>
            <a:spLocks noGrp="1"/>
          </p:cNvSpPr>
          <p:nvPr>
            <p:ph type="sldNum" sz="quarter" idx="4"/>
          </p:nvPr>
        </p:nvSpPr>
        <p:spPr>
          <a:xfrm>
            <a:off x="457200" y="6356350"/>
            <a:ext cx="2133600" cy="365125"/>
          </a:xfrm>
          <a:prstGeom prst="rect">
            <a:avLst/>
          </a:prstGeom>
        </p:spPr>
        <p:txBody>
          <a:bodyPr vert="horz" lIns="91440" tIns="45720" rIns="91440" bIns="45720" rtlCol="1" anchor="ctr"/>
          <a:p>
            <a:pPr>
              <a:buNone/>
            </a:pPr>
            <a:fld id="{9A0DB2DC-4C9A-4742-B13C-FB6460FD3503}" type="slidenum">
              <a:rPr lang="ar-SA" altLang="x-none" dirty="0"/>
            </a:fld>
            <a:endParaRPr lang="ar-SA" altLang="x-none"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bg>
      <p:bgPr>
        <a:gradFill rotWithShape="1">
          <a:gsLst>
            <a:gs pos="0">
              <a:srgbClr val="9AB5E4">
                <a:alpha val="100000"/>
              </a:srgbClr>
            </a:gs>
            <a:gs pos="50000">
              <a:srgbClr val="C2D1ED">
                <a:alpha val="100000"/>
              </a:srgbClr>
            </a:gs>
            <a:gs pos="100000">
              <a:srgbClr val="E1E8F5">
                <a:alpha val="100000"/>
              </a:srgbClr>
            </a:gs>
          </a:gsLst>
          <a:lin ang="5400000"/>
          <a:tileRect/>
        </a:gradFill>
        <a:effectLst/>
      </p:bgPr>
    </p:bg>
    <p:spTree>
      <p:nvGrpSpPr>
        <p:cNvPr id="1" name=""/>
        <p:cNvGrpSpPr/>
        <p:nvPr/>
      </p:nvGrpSpPr>
      <p:grpSpPr>
        <a:xfrm>
          <a:off x="0" y="0"/>
          <a:ext cx="0" cy="0"/>
          <a:chOff x="0" y="0"/>
          <a:chExt cx="0" cy="0"/>
        </a:xfrm>
      </p:grpSpPr>
      <p:sp>
        <p:nvSpPr>
          <p:cNvPr id="2" name="عنوان 1"/>
          <p:cNvSpPr>
            <a:spLocks noGrp="1"/>
          </p:cNvSpPr>
          <p:nvPr>
            <p:ph type="title" hasCustomPrompt="1"/>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hasCustomPrompt="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endParaRPr lang="ar-SA" smtClean="0"/>
          </a:p>
          <a:p>
            <a:pPr lvl="1"/>
            <a:r>
              <a:rPr lang="ar-SA" smtClean="0"/>
              <a:t>المستوى الثاني</a:t>
            </a:r>
            <a:endParaRPr lang="ar-SA" smtClean="0"/>
          </a:p>
          <a:p>
            <a:pPr lvl="2"/>
            <a:r>
              <a:rPr lang="ar-SA" smtClean="0"/>
              <a:t>المستوى الثالث</a:t>
            </a:r>
            <a:endParaRPr lang="ar-SA" smtClean="0"/>
          </a:p>
          <a:p>
            <a:pPr lvl="3"/>
            <a:r>
              <a:rPr lang="ar-SA" smtClean="0"/>
              <a:t>المستوى الرابع</a:t>
            </a:r>
            <a:endParaRPr lang="ar-SA" smtClean="0"/>
          </a:p>
          <a:p>
            <a:pPr lvl="4"/>
            <a:r>
              <a:rPr lang="ar-SA" smtClean="0"/>
              <a:t>المستوى الخامس</a:t>
            </a:r>
            <a:endParaRPr lang="ar-SA"/>
          </a:p>
        </p:txBody>
      </p:sp>
      <p:sp>
        <p:nvSpPr>
          <p:cNvPr id="4" name="عنصر نائب للنص 3"/>
          <p:cNvSpPr>
            <a:spLocks noGrp="1"/>
          </p:cNvSpPr>
          <p:nvPr>
            <p:ph type="body" sz="half" idx="2" hasCustomPrompt="1"/>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endParaRPr lang="ar-SA" smtClean="0"/>
          </a:p>
        </p:txBody>
      </p:sp>
      <p:sp>
        <p:nvSpPr>
          <p:cNvPr id="7" name="عنصر نائب للتاريخ 4"/>
          <p:cNvSpPr>
            <a:spLocks noGrp="1"/>
          </p:cNvSpPr>
          <p:nvPr>
            <p:ph type="dt" sz="half" idx="12"/>
          </p:nvPr>
        </p:nvSpPr>
        <p:spPr>
          <a:xfrm>
            <a:off x="6553200" y="6356350"/>
            <a:ext cx="2133600" cy="365125"/>
          </a:xfrm>
          <a:prstGeom prst="rect">
            <a:avLst/>
          </a:prstGeom>
        </p:spPr>
        <p:txBody>
          <a:bodyPr vert="horz" lIns="91440" tIns="45720" rIns="91440" bIns="45720" rtlCol="1" anchor="ctr"/>
          <a:p>
            <a:pPr algn="r">
              <a:buNone/>
            </a:pPr>
            <a:fld id="{BB962C8B-B14F-4D97-AF65-F5344CB8AC3E}" type="datetimeFigureOut">
              <a:rPr lang="ar-SA" altLang="x-none" dirty="0"/>
            </a:fld>
            <a:endParaRPr lang="ar-SA" altLang="x-none" dirty="0"/>
          </a:p>
        </p:txBody>
      </p:sp>
      <p:sp>
        <p:nvSpPr>
          <p:cNvPr id="8" name="عنصر نائب للتذييل 5"/>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rtl="0" fontAlgn="base">
              <a:spcBef>
                <a:spcPct val="0"/>
              </a:spcBef>
              <a:spcAft>
                <a:spcPct val="0"/>
              </a:spcAft>
              <a:defRPr>
                <a:latin typeface="Arial" panose="020B0604020202020204" pitchFamily="34" charset="0"/>
                <a:cs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ar-SA"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9" name="عنصر نائب لرقم الشريحة 6"/>
          <p:cNvSpPr>
            <a:spLocks noGrp="1"/>
          </p:cNvSpPr>
          <p:nvPr>
            <p:ph type="sldNum" sz="quarter" idx="4"/>
          </p:nvPr>
        </p:nvSpPr>
        <p:spPr>
          <a:xfrm>
            <a:off x="457200" y="6356350"/>
            <a:ext cx="2133600" cy="365125"/>
          </a:xfrm>
          <a:prstGeom prst="rect">
            <a:avLst/>
          </a:prstGeom>
        </p:spPr>
        <p:txBody>
          <a:bodyPr vert="horz" lIns="91440" tIns="45720" rIns="91440" bIns="45720" rtlCol="1" anchor="ctr"/>
          <a:p>
            <a:pPr>
              <a:buNone/>
            </a:pPr>
            <a:fld id="{9A0DB2DC-4C9A-4742-B13C-FB6460FD3503}" type="slidenum">
              <a:rPr lang="ar-SA" altLang="x-none" dirty="0"/>
            </a:fld>
            <a:endParaRPr lang="ar-SA" altLang="x-none"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bg>
      <p:bgPr>
        <a:gradFill rotWithShape="1">
          <a:gsLst>
            <a:gs pos="0">
              <a:srgbClr val="9AB5E4">
                <a:alpha val="100000"/>
              </a:srgbClr>
            </a:gs>
            <a:gs pos="50000">
              <a:srgbClr val="C2D1ED">
                <a:alpha val="100000"/>
              </a:srgbClr>
            </a:gs>
            <a:gs pos="100000">
              <a:srgbClr val="E1E8F5">
                <a:alpha val="100000"/>
              </a:srgbClr>
            </a:gs>
          </a:gsLst>
          <a:lin ang="5400000"/>
          <a:tileRect/>
        </a:gradFill>
        <a:effectLst/>
      </p:bgPr>
    </p:bg>
    <p:spTree>
      <p:nvGrpSpPr>
        <p:cNvPr id="1" name=""/>
        <p:cNvGrpSpPr/>
        <p:nvPr/>
      </p:nvGrpSpPr>
      <p:grpSpPr>
        <a:xfrm>
          <a:off x="0" y="0"/>
          <a:ext cx="0" cy="0"/>
          <a:chOff x="0" y="0"/>
          <a:chExt cx="0" cy="0"/>
        </a:xfrm>
      </p:grpSpPr>
      <p:sp>
        <p:nvSpPr>
          <p:cNvPr id="2" name="عنوان 1"/>
          <p:cNvSpPr>
            <a:spLocks noGrp="1"/>
          </p:cNvSpPr>
          <p:nvPr>
            <p:ph type="title" hasCustomPrompt="1"/>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vert="horz" wrap="square" lIns="91440" tIns="45720" rIns="91440" bIns="45720" numCol="1" rtlCol="1" anchor="t" anchorCtr="0" compatLnSpc="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r" defTabSz="914400" rtl="1" eaLnBrk="0" fontAlgn="base" latinLnBrk="0" hangingPunct="0">
              <a:lnSpc>
                <a:spcPct val="100000"/>
              </a:lnSpc>
              <a:spcBef>
                <a:spcPct val="20000"/>
              </a:spcBef>
              <a:spcAft>
                <a:spcPct val="0"/>
              </a:spcAft>
              <a:buClrTx/>
              <a:buSzTx/>
              <a:buFont typeface="Arial" panose="020B0604020202020204" pitchFamily="34" charset="0"/>
              <a:buNone/>
              <a:defRPr/>
            </a:pPr>
            <a:endParaRPr kumimoji="0" lang="ar-SA" sz="3200" b="0" i="0" u="none" strike="noStrike" kern="1200" cap="none" spc="0" normalizeH="0" baseline="0" noProof="0">
              <a:ln>
                <a:noFill/>
              </a:ln>
              <a:solidFill>
                <a:schemeClr val="tx1"/>
              </a:solidFill>
              <a:effectLst/>
              <a:uLnTx/>
              <a:uFillTx/>
              <a:latin typeface="+mn-lt"/>
              <a:ea typeface="+mn-ea"/>
              <a:cs typeface="Arial" panose="020B0604020202020204" pitchFamily="34" charset="0"/>
            </a:endParaRPr>
          </a:p>
        </p:txBody>
      </p:sp>
      <p:sp>
        <p:nvSpPr>
          <p:cNvPr id="4" name="عنصر نائب للنص 3"/>
          <p:cNvSpPr>
            <a:spLocks noGrp="1"/>
          </p:cNvSpPr>
          <p:nvPr>
            <p:ph type="body" sz="half" idx="2" hasCustomPrompt="1"/>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endParaRPr lang="ar-SA" smtClean="0"/>
          </a:p>
        </p:txBody>
      </p:sp>
      <p:sp>
        <p:nvSpPr>
          <p:cNvPr id="7" name="عنصر نائب للتاريخ 4"/>
          <p:cNvSpPr>
            <a:spLocks noGrp="1"/>
          </p:cNvSpPr>
          <p:nvPr>
            <p:ph type="dt" sz="half" idx="12"/>
          </p:nvPr>
        </p:nvSpPr>
        <p:spPr>
          <a:xfrm>
            <a:off x="6553200" y="6356350"/>
            <a:ext cx="2133600" cy="365125"/>
          </a:xfrm>
          <a:prstGeom prst="rect">
            <a:avLst/>
          </a:prstGeom>
        </p:spPr>
        <p:txBody>
          <a:bodyPr vert="horz" lIns="91440" tIns="45720" rIns="91440" bIns="45720" rtlCol="1" anchor="ctr"/>
          <a:p>
            <a:pPr algn="r">
              <a:buNone/>
            </a:pPr>
            <a:fld id="{BB962C8B-B14F-4D97-AF65-F5344CB8AC3E}" type="datetimeFigureOut">
              <a:rPr lang="ar-SA" altLang="x-none" dirty="0"/>
            </a:fld>
            <a:endParaRPr lang="ar-SA" altLang="x-none" dirty="0"/>
          </a:p>
        </p:txBody>
      </p:sp>
      <p:sp>
        <p:nvSpPr>
          <p:cNvPr id="8" name="عنصر نائب للتذييل 5"/>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rtl="0" fontAlgn="base">
              <a:spcBef>
                <a:spcPct val="0"/>
              </a:spcBef>
              <a:spcAft>
                <a:spcPct val="0"/>
              </a:spcAft>
              <a:defRPr>
                <a:latin typeface="Arial" panose="020B0604020202020204" pitchFamily="34" charset="0"/>
                <a:cs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ar-SA"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9" name="عنصر نائب لرقم الشريحة 6"/>
          <p:cNvSpPr>
            <a:spLocks noGrp="1"/>
          </p:cNvSpPr>
          <p:nvPr>
            <p:ph type="sldNum" sz="quarter" idx="4"/>
          </p:nvPr>
        </p:nvSpPr>
        <p:spPr>
          <a:xfrm>
            <a:off x="457200" y="6356350"/>
            <a:ext cx="2133600" cy="365125"/>
          </a:xfrm>
          <a:prstGeom prst="rect">
            <a:avLst/>
          </a:prstGeom>
        </p:spPr>
        <p:txBody>
          <a:bodyPr vert="horz" lIns="91440" tIns="45720" rIns="91440" bIns="45720" rtlCol="1" anchor="ctr"/>
          <a:p>
            <a:pPr>
              <a:buNone/>
            </a:pPr>
            <a:fld id="{9A0DB2DC-4C9A-4742-B13C-FB6460FD3503}" type="slidenum">
              <a:rPr lang="ar-SA" altLang="x-none" dirty="0"/>
            </a:fld>
            <a:endParaRPr lang="ar-SA" altLang="x-none"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bg>
      <p:bgPr>
        <a:gradFill rotWithShape="1">
          <a:gsLst>
            <a:gs pos="0">
              <a:srgbClr val="9AB5E4">
                <a:alpha val="100000"/>
              </a:srgbClr>
            </a:gs>
            <a:gs pos="50000">
              <a:srgbClr val="C2D1ED">
                <a:alpha val="100000"/>
              </a:srgbClr>
            </a:gs>
            <a:gs pos="100000">
              <a:srgbClr val="E1E8F5">
                <a:alpha val="100000"/>
              </a:srgbClr>
            </a:gs>
          </a:gsLst>
          <a:lin ang="5400000"/>
          <a:tileRect/>
        </a:gradFill>
        <a:effectLst/>
      </p:bgPr>
    </p:bg>
    <p:spTree>
      <p:nvGrpSpPr>
        <p:cNvPr id="1" name=""/>
        <p:cNvGrpSpPr/>
        <p:nvPr/>
      </p:nvGrpSpPr>
      <p:grpSpPr>
        <a:xfrm>
          <a:off x="0" y="0"/>
          <a:ext cx="0" cy="0"/>
          <a:chOff x="0" y="0"/>
          <a:chExt cx="0" cy="0"/>
        </a:xfrm>
      </p:grpSpPr>
      <p:sp>
        <p:nvSpPr>
          <p:cNvPr id="2" name="عنوان 1"/>
          <p:cNvSpPr>
            <a:spLocks noGrp="1"/>
          </p:cNvSpPr>
          <p:nvPr>
            <p:ph type="title" hasCustomPrompt="1"/>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hasCustomPrompt="1"/>
          </p:nvPr>
        </p:nvSpPr>
        <p:spPr/>
        <p:txBody>
          <a:bodyPr vert="eaVert"/>
          <a:lstStyle/>
          <a:p>
            <a:pPr lvl="0"/>
            <a:r>
              <a:rPr lang="ar-SA" smtClean="0"/>
              <a:t>انقر لتحرير أنماط النص الرئيسي</a:t>
            </a:r>
            <a:endParaRPr lang="ar-SA" smtClean="0"/>
          </a:p>
          <a:p>
            <a:pPr lvl="1"/>
            <a:r>
              <a:rPr lang="ar-SA" smtClean="0"/>
              <a:t>المستوى الثاني</a:t>
            </a:r>
            <a:endParaRPr lang="ar-SA" smtClean="0"/>
          </a:p>
          <a:p>
            <a:pPr lvl="2"/>
            <a:r>
              <a:rPr lang="ar-SA" smtClean="0"/>
              <a:t>المستوى الثالث</a:t>
            </a:r>
            <a:endParaRPr lang="ar-SA" smtClean="0"/>
          </a:p>
          <a:p>
            <a:pPr lvl="3"/>
            <a:r>
              <a:rPr lang="ar-SA" smtClean="0"/>
              <a:t>المستوى الرابع</a:t>
            </a:r>
            <a:endParaRPr lang="ar-SA" smtClean="0"/>
          </a:p>
          <a:p>
            <a:pPr lvl="4"/>
            <a:r>
              <a:rPr lang="ar-SA" smtClean="0"/>
              <a:t>المستوى الخامس</a:t>
            </a:r>
            <a:endParaRPr lang="ar-SA"/>
          </a:p>
        </p:txBody>
      </p:sp>
      <p:sp>
        <p:nvSpPr>
          <p:cNvPr id="7"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p>
            <a:pPr algn="r">
              <a:buNone/>
            </a:pPr>
            <a:fld id="{BB962C8B-B14F-4D97-AF65-F5344CB8AC3E}" type="datetimeFigureOut">
              <a:rPr lang="ar-SA" altLang="x-none" dirty="0"/>
            </a:fld>
            <a:endParaRPr lang="ar-SA" altLang="x-none" dirty="0"/>
          </a:p>
        </p:txBody>
      </p:sp>
      <p:sp>
        <p:nvSpPr>
          <p:cNvPr id="8"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rtl="0" fontAlgn="base">
              <a:spcBef>
                <a:spcPct val="0"/>
              </a:spcBef>
              <a:spcAft>
                <a:spcPct val="0"/>
              </a:spcAft>
              <a:defRPr>
                <a:latin typeface="Arial" panose="020B0604020202020204" pitchFamily="34" charset="0"/>
                <a:cs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ar-SA"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9"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p>
            <a:pPr>
              <a:buNone/>
            </a:pPr>
            <a:fld id="{9A0DB2DC-4C9A-4742-B13C-FB6460FD3503}" type="slidenum">
              <a:rPr lang="ar-SA" altLang="x-none" dirty="0"/>
            </a:fld>
            <a:endParaRPr lang="ar-SA" altLang="x-none"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bg>
      <p:bgPr>
        <a:gradFill rotWithShape="1">
          <a:gsLst>
            <a:gs pos="0">
              <a:srgbClr val="9AB5E4">
                <a:alpha val="100000"/>
              </a:srgbClr>
            </a:gs>
            <a:gs pos="50000">
              <a:srgbClr val="C2D1ED">
                <a:alpha val="100000"/>
              </a:srgbClr>
            </a:gs>
            <a:gs pos="100000">
              <a:srgbClr val="E1E8F5">
                <a:alpha val="100000"/>
              </a:srgbClr>
            </a:gs>
          </a:gsLst>
          <a:lin ang="5400000"/>
          <a:tileRect/>
        </a:gradFill>
        <a:effectLst/>
      </p:bgPr>
    </p:bg>
    <p:spTree>
      <p:nvGrpSpPr>
        <p:cNvPr id="1" name=""/>
        <p:cNvGrpSpPr/>
        <p:nvPr/>
      </p:nvGrpSpPr>
      <p:grpSpPr>
        <a:xfrm>
          <a:off x="0" y="0"/>
          <a:ext cx="0" cy="0"/>
          <a:chOff x="0" y="0"/>
          <a:chExt cx="0" cy="0"/>
        </a:xfrm>
      </p:grpSpPr>
      <p:sp>
        <p:nvSpPr>
          <p:cNvPr id="2" name="عنوان عمودي 1"/>
          <p:cNvSpPr>
            <a:spLocks noGrp="1"/>
          </p:cNvSpPr>
          <p:nvPr>
            <p:ph type="title" orient="vert" hasCustomPrompt="1"/>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hasCustomPrompt="1"/>
          </p:nvPr>
        </p:nvSpPr>
        <p:spPr>
          <a:xfrm>
            <a:off x="457200" y="274638"/>
            <a:ext cx="6019800" cy="5851525"/>
          </a:xfrm>
        </p:spPr>
        <p:txBody>
          <a:bodyPr vert="eaVert"/>
          <a:lstStyle/>
          <a:p>
            <a:pPr lvl="0"/>
            <a:r>
              <a:rPr lang="ar-SA" smtClean="0"/>
              <a:t>انقر لتحرير أنماط النص الرئيسي</a:t>
            </a:r>
            <a:endParaRPr lang="ar-SA" smtClean="0"/>
          </a:p>
          <a:p>
            <a:pPr lvl="1"/>
            <a:r>
              <a:rPr lang="ar-SA" smtClean="0"/>
              <a:t>المستوى الثاني</a:t>
            </a:r>
            <a:endParaRPr lang="ar-SA" smtClean="0"/>
          </a:p>
          <a:p>
            <a:pPr lvl="2"/>
            <a:r>
              <a:rPr lang="ar-SA" smtClean="0"/>
              <a:t>المستوى الثالث</a:t>
            </a:r>
            <a:endParaRPr lang="ar-SA" smtClean="0"/>
          </a:p>
          <a:p>
            <a:pPr lvl="3"/>
            <a:r>
              <a:rPr lang="ar-SA" smtClean="0"/>
              <a:t>المستوى الرابع</a:t>
            </a:r>
            <a:endParaRPr lang="ar-SA" smtClean="0"/>
          </a:p>
          <a:p>
            <a:pPr lvl="4"/>
            <a:r>
              <a:rPr lang="ar-SA" smtClean="0"/>
              <a:t>المستوى الخامس</a:t>
            </a:r>
            <a:endParaRPr lang="ar-SA"/>
          </a:p>
        </p:txBody>
      </p:sp>
      <p:sp>
        <p:nvSpPr>
          <p:cNvPr id="7"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p>
            <a:pPr algn="r">
              <a:buNone/>
            </a:pPr>
            <a:fld id="{BB962C8B-B14F-4D97-AF65-F5344CB8AC3E}" type="datetimeFigureOut">
              <a:rPr lang="ar-SA" altLang="x-none" dirty="0"/>
            </a:fld>
            <a:endParaRPr lang="ar-SA" altLang="x-none" dirty="0"/>
          </a:p>
        </p:txBody>
      </p:sp>
      <p:sp>
        <p:nvSpPr>
          <p:cNvPr id="8"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rtl="0" fontAlgn="base">
              <a:spcBef>
                <a:spcPct val="0"/>
              </a:spcBef>
              <a:spcAft>
                <a:spcPct val="0"/>
              </a:spcAft>
              <a:defRPr>
                <a:latin typeface="Arial" panose="020B0604020202020204" pitchFamily="34" charset="0"/>
                <a:cs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ar-SA"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9"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p>
            <a:pPr>
              <a:buNone/>
            </a:pPr>
            <a:fld id="{9A0DB2DC-4C9A-4742-B13C-FB6460FD3503}" type="slidenum">
              <a:rPr lang="ar-SA" altLang="x-none" dirty="0"/>
            </a:fld>
            <a:endParaRPr lang="ar-SA" altLang="x-none"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9AB5E4">
                <a:alpha val="100000"/>
              </a:srgbClr>
            </a:gs>
            <a:gs pos="50000">
              <a:srgbClr val="C2D1ED">
                <a:alpha val="100000"/>
              </a:srgbClr>
            </a:gs>
            <a:gs pos="100000">
              <a:srgbClr val="E1E8F5">
                <a:alpha val="100000"/>
              </a:srgbClr>
            </a:gs>
          </a:gsLst>
          <a:lin ang="5400000"/>
          <a:tileRect/>
        </a:gradFill>
        <a:effectLst/>
      </p:bgPr>
    </p:bg>
    <p:spTree>
      <p:nvGrpSpPr>
        <p:cNvPr id="1" name=""/>
        <p:cNvGrpSpPr/>
        <p:nvPr/>
      </p:nvGrpSpPr>
      <p:grpSpPr/>
      <p:sp>
        <p:nvSpPr>
          <p:cNvPr id="1026" name="عنصر نائب للعنوان 1"/>
          <p:cNvSpPr>
            <a:spLocks noGrp="1"/>
          </p:cNvSpPr>
          <p:nvPr>
            <p:ph type="title"/>
          </p:nvPr>
        </p:nvSpPr>
        <p:spPr>
          <a:xfrm>
            <a:off x="457200" y="274638"/>
            <a:ext cx="8229600" cy="1143000"/>
          </a:xfrm>
          <a:prstGeom prst="rect">
            <a:avLst/>
          </a:prstGeom>
          <a:noFill/>
          <a:ln w="9525">
            <a:noFill/>
          </a:ln>
        </p:spPr>
        <p:txBody>
          <a:bodyPr anchor="ctr" anchorCtr="0"/>
          <a:p>
            <a:pPr lvl="0"/>
            <a:r>
              <a:rPr lang="ar-SA" altLang="ar-IQ" dirty="0"/>
              <a:t>انقر لتحرير نمط العنوان الرئيسي</a:t>
            </a:r>
            <a:endParaRPr lang="ar-SA" altLang="ar-IQ" dirty="0"/>
          </a:p>
        </p:txBody>
      </p:sp>
      <p:sp>
        <p:nvSpPr>
          <p:cNvPr id="1027" name="عنصر نائب للنص 2"/>
          <p:cNvSpPr>
            <a:spLocks noGrp="1"/>
          </p:cNvSpPr>
          <p:nvPr>
            <p:ph type="body" idx="1"/>
          </p:nvPr>
        </p:nvSpPr>
        <p:spPr>
          <a:xfrm>
            <a:off x="457200" y="1600200"/>
            <a:ext cx="8229600" cy="4525963"/>
          </a:xfrm>
          <a:prstGeom prst="rect">
            <a:avLst/>
          </a:prstGeom>
          <a:noFill/>
          <a:ln w="9525">
            <a:noFill/>
          </a:ln>
        </p:spPr>
        <p:txBody>
          <a:bodyPr/>
          <a:p>
            <a:pPr lvl="0"/>
            <a:r>
              <a:rPr lang="ar-SA" altLang="ar-IQ" dirty="0"/>
              <a:t>انقر لتحرير أنماط النص الرئيسي</a:t>
            </a:r>
            <a:endParaRPr lang="ar-SA" altLang="ar-IQ" dirty="0"/>
          </a:p>
          <a:p>
            <a:pPr lvl="1"/>
            <a:r>
              <a:rPr lang="ar-SA" altLang="ar-IQ" dirty="0"/>
              <a:t>المستوى الثاني</a:t>
            </a:r>
            <a:endParaRPr lang="ar-SA" altLang="ar-IQ" dirty="0"/>
          </a:p>
          <a:p>
            <a:pPr lvl="2"/>
            <a:r>
              <a:rPr lang="ar-SA" altLang="ar-IQ" dirty="0"/>
              <a:t>المستوى الثالث</a:t>
            </a:r>
            <a:endParaRPr lang="ar-SA" altLang="ar-IQ" dirty="0"/>
          </a:p>
          <a:p>
            <a:pPr lvl="3"/>
            <a:r>
              <a:rPr lang="ar-SA" altLang="ar-IQ" dirty="0"/>
              <a:t>المستوى الرابع</a:t>
            </a:r>
            <a:endParaRPr lang="ar-SA" altLang="ar-IQ" dirty="0"/>
          </a:p>
          <a:p>
            <a:pPr lvl="4"/>
            <a:r>
              <a:rPr lang="ar-SA" altLang="ar-IQ" dirty="0"/>
              <a:t>المستوى الخامس</a:t>
            </a:r>
            <a:endParaRPr lang="ar-SA" altLang="ar-IQ" dirty="0"/>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rgbClr val="898989"/>
                </a:solidFill>
                <a:latin typeface="Calibri" panose="020F0502020204030204" pitchFamily="34" charset="0"/>
              </a:defRPr>
            </a:lvl1pPr>
          </a:lstStyle>
          <a:p>
            <a:pPr lvl="0" rtl="1" eaLnBrk="1" hangingPunct="1">
              <a:buNone/>
            </a:pPr>
            <a:fld id="{BB962C8B-B14F-4D97-AF65-F5344CB8AC3E}" type="datetime1">
              <a:rPr lang="ar-SA" altLang="x-none" dirty="0"/>
            </a:fld>
            <a:endParaRPr lang="ar-SA" altLang="x-none" dirty="0">
              <a:latin typeface="Arial" panose="020B0604020202020204" pitchFamily="34" charset="0"/>
            </a:endParaRPr>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rtl="1" fontAlgn="auto">
              <a:spcBef>
                <a:spcPts val="0"/>
              </a:spcBef>
              <a:spcAft>
                <a:spcPts val="0"/>
              </a:spcAft>
              <a:defRPr sz="1200">
                <a:solidFill>
                  <a:prstClr val="black">
                    <a:tint val="75000"/>
                  </a:prstClr>
                </a:solidFill>
                <a:latin typeface="Calibri" panose="020F0502020204030204"/>
                <a:cs typeface="Arial" panose="020B0604020202020204"/>
              </a:defRPr>
            </a:lvl1pP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ar-SA"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a:endParaRPr>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defRPr sz="1200">
                <a:solidFill>
                  <a:srgbClr val="898989"/>
                </a:solidFill>
                <a:latin typeface="Calibri" panose="020F0502020204030204" pitchFamily="34" charset="0"/>
              </a:defRPr>
            </a:lvl1pPr>
          </a:lstStyle>
          <a:p>
            <a:pPr lvl="0" rtl="1" eaLnBrk="1" hangingPunct="1">
              <a:buNone/>
            </a:pPr>
            <a:fld id="{9A0DB2DC-4C9A-4742-B13C-FB6460FD3503}" type="slidenum">
              <a:rPr lang="ar-SA" altLang="x-none" dirty="0"/>
            </a:fld>
            <a:endParaRPr lang="ar-SA" altLang="x-none"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rtl="1" eaLnBrk="0" fontAlgn="base" hangingPunct="0">
        <a:spcBef>
          <a:spcPct val="0"/>
        </a:spcBef>
        <a:spcAft>
          <a:spcPct val="0"/>
        </a:spcAft>
        <a:defRPr sz="4400" kern="1200">
          <a:solidFill>
            <a:schemeClr val="tx1"/>
          </a:solidFill>
          <a:latin typeface="+mj-lt"/>
          <a:ea typeface="+mj-ea"/>
          <a:cs typeface="Arial" panose="020B0604020202020204" pitchFamily="34" charset="0"/>
        </a:defRPr>
      </a:lvl1pPr>
      <a:lvl2pPr algn="ctr" rtl="1" eaLnBrk="0" fontAlgn="base" hangingPunct="0">
        <a:spcBef>
          <a:spcPct val="0"/>
        </a:spcBef>
        <a:spcAft>
          <a:spcPct val="0"/>
        </a:spcAft>
        <a:defRPr sz="4400">
          <a:solidFill>
            <a:schemeClr val="tx1"/>
          </a:solidFill>
          <a:latin typeface="Calibri" panose="020F0502020204030204" pitchFamily="34" charset="0"/>
          <a:cs typeface="Arial" panose="020B0604020202020204" pitchFamily="34" charset="0"/>
        </a:defRPr>
      </a:lvl2pPr>
      <a:lvl3pPr algn="ctr" rtl="1" eaLnBrk="0" fontAlgn="base" hangingPunct="0">
        <a:spcBef>
          <a:spcPct val="0"/>
        </a:spcBef>
        <a:spcAft>
          <a:spcPct val="0"/>
        </a:spcAft>
        <a:defRPr sz="4400">
          <a:solidFill>
            <a:schemeClr val="tx1"/>
          </a:solidFill>
          <a:latin typeface="Calibri" panose="020F0502020204030204" pitchFamily="34" charset="0"/>
          <a:cs typeface="Arial" panose="020B0604020202020204" pitchFamily="34" charset="0"/>
        </a:defRPr>
      </a:lvl3pPr>
      <a:lvl4pPr algn="ctr" rtl="1" eaLnBrk="0" fontAlgn="base" hangingPunct="0">
        <a:spcBef>
          <a:spcPct val="0"/>
        </a:spcBef>
        <a:spcAft>
          <a:spcPct val="0"/>
        </a:spcAft>
        <a:defRPr sz="4400">
          <a:solidFill>
            <a:schemeClr val="tx1"/>
          </a:solidFill>
          <a:latin typeface="Calibri" panose="020F0502020204030204" pitchFamily="34" charset="0"/>
          <a:cs typeface="Arial" panose="020B0604020202020204" pitchFamily="34" charset="0"/>
        </a:defRPr>
      </a:lvl4pPr>
      <a:lvl5pPr algn="ctr" rtl="1" eaLnBrk="0" fontAlgn="base" hangingPunct="0">
        <a:spcBef>
          <a:spcPct val="0"/>
        </a:spcBef>
        <a:spcAft>
          <a:spcPct val="0"/>
        </a:spcAft>
        <a:defRPr sz="4400">
          <a:solidFill>
            <a:schemeClr val="tx1"/>
          </a:solidFill>
          <a:latin typeface="Calibri" panose="020F0502020204030204" pitchFamily="34" charset="0"/>
          <a:cs typeface="Arial" panose="020B0604020202020204" pitchFamily="34" charset="0"/>
        </a:defRPr>
      </a:lvl5pPr>
      <a:lvl6pPr marL="457200" algn="ctr" rtl="1" fontAlgn="base">
        <a:spcBef>
          <a:spcPct val="0"/>
        </a:spcBef>
        <a:spcAft>
          <a:spcPct val="0"/>
        </a:spcAft>
        <a:defRPr sz="4400">
          <a:solidFill>
            <a:schemeClr val="tx1"/>
          </a:solidFill>
          <a:latin typeface="Calibri" panose="020F0502020204030204" pitchFamily="34" charset="0"/>
          <a:cs typeface="Arial" panose="020B0604020202020204" pitchFamily="34" charset="0"/>
        </a:defRPr>
      </a:lvl6pPr>
      <a:lvl7pPr marL="914400" algn="ctr" rtl="1" fontAlgn="base">
        <a:spcBef>
          <a:spcPct val="0"/>
        </a:spcBef>
        <a:spcAft>
          <a:spcPct val="0"/>
        </a:spcAft>
        <a:defRPr sz="4400">
          <a:solidFill>
            <a:schemeClr val="tx1"/>
          </a:solidFill>
          <a:latin typeface="Calibri" panose="020F0502020204030204" pitchFamily="34" charset="0"/>
          <a:cs typeface="Arial" panose="020B0604020202020204" pitchFamily="34" charset="0"/>
        </a:defRPr>
      </a:lvl7pPr>
      <a:lvl8pPr marL="1371600" algn="ctr" rtl="1" fontAlgn="base">
        <a:spcBef>
          <a:spcPct val="0"/>
        </a:spcBef>
        <a:spcAft>
          <a:spcPct val="0"/>
        </a:spcAft>
        <a:defRPr sz="4400">
          <a:solidFill>
            <a:schemeClr val="tx1"/>
          </a:solidFill>
          <a:latin typeface="Calibri" panose="020F0502020204030204" pitchFamily="34" charset="0"/>
          <a:cs typeface="Arial" panose="020B0604020202020204" pitchFamily="34" charset="0"/>
        </a:defRPr>
      </a:lvl8pPr>
      <a:lvl9pPr marL="1828800" algn="ctr" rtl="1" fontAlgn="base">
        <a:spcBef>
          <a:spcPct val="0"/>
        </a:spcBef>
        <a:spcAft>
          <a:spcPct val="0"/>
        </a:spcAft>
        <a:defRPr sz="4400">
          <a:solidFill>
            <a:schemeClr val="tx1"/>
          </a:solidFill>
          <a:latin typeface="Calibri" panose="020F0502020204030204" pitchFamily="34" charset="0"/>
          <a:cs typeface="Arial" panose="020B0604020202020204" pitchFamily="34" charset="0"/>
        </a:defRPr>
      </a:lvl9pPr>
    </p:titleStyle>
    <p:bodyStyle>
      <a:lvl1pPr marL="342900" indent="-342900" algn="r" rtl="1"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Arial" panose="020B0604020202020204" pitchFamily="34" charset="0"/>
        </a:defRPr>
      </a:lvl1pPr>
      <a:lvl2pPr marL="742950" indent="-285750" algn="r" rtl="1"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Arial" panose="020B0604020202020204" pitchFamily="34" charset="0"/>
        </a:defRPr>
      </a:lvl2pPr>
      <a:lvl3pPr marL="1143000" indent="-228600" algn="r" rtl="1"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Arial" panose="020B0604020202020204" pitchFamily="34" charset="0"/>
        </a:defRPr>
      </a:lvl3pPr>
      <a:lvl4pPr marL="1600200" indent="-228600" algn="r" rtl="1"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Arial" panose="020B0604020202020204" pitchFamily="34" charset="0"/>
        </a:defRPr>
      </a:lvl4pPr>
      <a:lvl5pPr marL="2057400" indent="-228600" algn="r" rtl="1"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Arial" panose="020B0604020202020204" pitchFamily="34" charset="0"/>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5.png"/><Relationship Id="rId6" Type="http://schemas.openxmlformats.org/officeDocument/2006/relationships/image" Target="../media/image4.png"/><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sp>
        <p:nvSpPr>
          <p:cNvPr id="13314" name="مستطيل 2"/>
          <p:cNvSpPr/>
          <p:nvPr/>
        </p:nvSpPr>
        <p:spPr>
          <a:xfrm>
            <a:off x="-107950" y="1412875"/>
            <a:ext cx="9251950" cy="4126865"/>
          </a:xfrm>
          <a:prstGeom prst="rect">
            <a:avLst/>
          </a:prstGeom>
          <a:noFill/>
          <a:ln w="9525">
            <a:noFill/>
          </a:ln>
        </p:spPr>
        <p:txBody>
          <a:bodyPr>
            <a:spAutoFit/>
          </a:bodyPr>
          <a:p>
            <a:pPr algn="ctr" rtl="1">
              <a:spcBef>
                <a:spcPct val="20000"/>
              </a:spcBef>
              <a:buNone/>
            </a:pPr>
            <a:r>
              <a:rPr lang="ar-IQ" altLang="ar-IQ" sz="3200" b="1" dirty="0">
                <a:solidFill>
                  <a:srgbClr val="000000"/>
                </a:solidFill>
                <a:latin typeface="Calibri" panose="020F0502020204030204" pitchFamily="34" charset="0"/>
              </a:rPr>
              <a:t>جامعة ديالى</a:t>
            </a:r>
            <a:endParaRPr lang="ar-IQ" altLang="ar-IQ" sz="3200" b="1" dirty="0">
              <a:solidFill>
                <a:srgbClr val="000000"/>
              </a:solidFill>
              <a:latin typeface="Calibri" panose="020F0502020204030204" pitchFamily="34" charset="0"/>
            </a:endParaRPr>
          </a:p>
          <a:p>
            <a:pPr algn="ctr" rtl="1">
              <a:spcBef>
                <a:spcPct val="20000"/>
              </a:spcBef>
              <a:buNone/>
            </a:pPr>
            <a:r>
              <a:rPr lang="ar-IQ" altLang="ar-IQ" sz="3200" b="1" dirty="0">
                <a:solidFill>
                  <a:srgbClr val="000000"/>
                </a:solidFill>
                <a:latin typeface="Calibri" panose="020F0502020204030204" pitchFamily="34" charset="0"/>
              </a:rPr>
              <a:t> </a:t>
            </a:r>
            <a:endParaRPr lang="ar-IQ" altLang="ar-IQ" sz="3200" b="1" dirty="0">
              <a:solidFill>
                <a:srgbClr val="000000"/>
              </a:solidFill>
              <a:latin typeface="Calibri" panose="020F0502020204030204" pitchFamily="34" charset="0"/>
            </a:endParaRPr>
          </a:p>
          <a:p>
            <a:pPr algn="ctr" rtl="1">
              <a:spcBef>
                <a:spcPct val="20000"/>
              </a:spcBef>
              <a:buNone/>
            </a:pPr>
            <a:r>
              <a:rPr lang="ar-IQ" altLang="ar-IQ" sz="3200" b="1" dirty="0">
                <a:solidFill>
                  <a:srgbClr val="000000"/>
                </a:solidFill>
                <a:latin typeface="Calibri" panose="020F0502020204030204" pitchFamily="34" charset="0"/>
              </a:rPr>
              <a:t>كلية التربية للعلوم الانسانية </a:t>
            </a:r>
            <a:endParaRPr lang="ar-IQ" altLang="ar-IQ" sz="3200" b="1" dirty="0">
              <a:solidFill>
                <a:srgbClr val="000000"/>
              </a:solidFill>
              <a:latin typeface="Calibri" panose="020F0502020204030204" pitchFamily="34" charset="0"/>
            </a:endParaRPr>
          </a:p>
          <a:p>
            <a:pPr algn="ctr" rtl="1">
              <a:spcBef>
                <a:spcPct val="20000"/>
              </a:spcBef>
              <a:buNone/>
            </a:pPr>
            <a:r>
              <a:rPr lang="ar-IQ" altLang="ar-IQ" sz="3200" b="1" dirty="0">
                <a:solidFill>
                  <a:srgbClr val="000000"/>
                </a:solidFill>
                <a:latin typeface="Calibri" panose="020F0502020204030204" pitchFamily="34" charset="0"/>
              </a:rPr>
              <a:t>قسم الجغرافية – المرحلة الثالثة </a:t>
            </a:r>
            <a:endParaRPr lang="ar-IQ" altLang="ar-IQ" sz="3200" b="1" dirty="0">
              <a:solidFill>
                <a:srgbClr val="000000"/>
              </a:solidFill>
              <a:latin typeface="Calibri" panose="020F0502020204030204" pitchFamily="34" charset="0"/>
            </a:endParaRPr>
          </a:p>
          <a:p>
            <a:pPr algn="ctr" rtl="1">
              <a:spcBef>
                <a:spcPct val="20000"/>
              </a:spcBef>
              <a:buNone/>
            </a:pPr>
            <a:r>
              <a:rPr lang="ar-IQ" altLang="ar-IQ" sz="3200" b="1" dirty="0">
                <a:solidFill>
                  <a:srgbClr val="000000"/>
                </a:solidFill>
                <a:latin typeface="Calibri" panose="020F0502020204030204" pitchFamily="34" charset="0"/>
              </a:rPr>
              <a:t>المادة – جغرافية السياحة </a:t>
            </a:r>
            <a:endParaRPr lang="ar-IQ" altLang="ar-IQ" sz="3200" b="1" dirty="0">
              <a:solidFill>
                <a:srgbClr val="000000"/>
              </a:solidFill>
              <a:latin typeface="Calibri" panose="020F0502020204030204" pitchFamily="34" charset="0"/>
            </a:endParaRPr>
          </a:p>
          <a:p>
            <a:pPr algn="ctr" rtl="1">
              <a:spcBef>
                <a:spcPct val="20000"/>
              </a:spcBef>
              <a:buNone/>
            </a:pPr>
            <a:r>
              <a:rPr lang="ar-IQ" altLang="ar-IQ" sz="3200" b="1" dirty="0">
                <a:solidFill>
                  <a:srgbClr val="000000"/>
                </a:solidFill>
                <a:latin typeface="Calibri" panose="020F0502020204030204" pitchFamily="34" charset="0"/>
              </a:rPr>
              <a:t>مدرس المادة – ا. م. د . ذكرى عادل محمود </a:t>
            </a:r>
            <a:endParaRPr lang="ar-IQ" altLang="ar-IQ" sz="3200" b="1" dirty="0">
              <a:solidFill>
                <a:srgbClr val="000000"/>
              </a:solidFill>
              <a:latin typeface="Calibri" panose="020F0502020204030204" pitchFamily="34" charset="0"/>
            </a:endParaRPr>
          </a:p>
          <a:p>
            <a:pPr algn="ctr" rtl="1">
              <a:spcBef>
                <a:spcPct val="20000"/>
              </a:spcBef>
              <a:buNone/>
            </a:pPr>
            <a:r>
              <a:rPr lang="ar-IQ" altLang="ar-IQ" sz="3200" b="1" dirty="0">
                <a:solidFill>
                  <a:srgbClr val="000000"/>
                </a:solidFill>
                <a:latin typeface="Calibri" panose="020F0502020204030204" pitchFamily="34" charset="0"/>
              </a:rPr>
              <a:t>                   م. م. نهلة واثق محمود  </a:t>
            </a:r>
            <a:endParaRPr lang="ar-IQ" altLang="ar-IQ" sz="3200" b="1" dirty="0">
              <a:solidFill>
                <a:srgbClr val="000000"/>
              </a:solidFill>
              <a:latin typeface="Calibri" panose="020F0502020204030204" pitchFamily="34" charset="0"/>
            </a:endParaRPr>
          </a:p>
        </p:txBody>
      </p:sp>
      <p:pic>
        <p:nvPicPr>
          <p:cNvPr id="13315" name="Picture 3"/>
          <p:cNvPicPr>
            <a:picLocks noChangeAspect="1"/>
          </p:cNvPicPr>
          <p:nvPr/>
        </p:nvPicPr>
        <p:blipFill>
          <a:blip r:embed="rId2"/>
          <a:stretch>
            <a:fillRect/>
          </a:stretch>
        </p:blipFill>
        <p:spPr>
          <a:xfrm>
            <a:off x="7340600" y="119063"/>
            <a:ext cx="1584325" cy="1584325"/>
          </a:xfrm>
          <a:prstGeom prst="rect">
            <a:avLst/>
          </a:prstGeom>
          <a:noFill/>
          <a:ln w="9525">
            <a:noFill/>
          </a:ln>
        </p:spPr>
      </p:pic>
      <p:pic>
        <p:nvPicPr>
          <p:cNvPr id="13316" name="Picture 4"/>
          <p:cNvPicPr>
            <a:picLocks noChangeAspect="1"/>
          </p:cNvPicPr>
          <p:nvPr/>
        </p:nvPicPr>
        <p:blipFill>
          <a:blip r:embed="rId3"/>
          <a:stretch>
            <a:fillRect/>
          </a:stretch>
        </p:blipFill>
        <p:spPr>
          <a:xfrm>
            <a:off x="107950" y="119063"/>
            <a:ext cx="1804988" cy="1798637"/>
          </a:xfrm>
          <a:prstGeom prst="rect">
            <a:avLst/>
          </a:prstGeom>
          <a:noFill/>
          <a:ln w="9525">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عنوان 1"/>
          <p:cNvSpPr>
            <a:spLocks noGrp="1"/>
          </p:cNvSpPr>
          <p:nvPr>
            <p:ph type="title" hasCustomPrompt="1"/>
          </p:nvPr>
        </p:nvSpPr>
        <p:spPr>
          <a:xfrm>
            <a:off x="457200" y="2205038"/>
            <a:ext cx="8229600" cy="2232025"/>
          </a:xfrm>
          <a:solidFill>
            <a:schemeClr val="tx2">
              <a:lumMod val="40000"/>
              <a:lumOff val="60000"/>
            </a:schemeClr>
          </a:solidFill>
          <a:ln w="28575">
            <a:solidFill>
              <a:schemeClr val="accent1">
                <a:lumMod val="50000"/>
              </a:schemeClr>
            </a:solidFill>
            <a:prstDash val="lgDashDot"/>
          </a:ln>
        </p:spPr>
        <p:txBody>
          <a:bodyPr vert="horz" wrap="square" lIns="91440" tIns="45720" rIns="91440" bIns="45720" numCol="1" anchor="ctr" anchorCtr="0" compatLnSpc="1"/>
          <a:p>
            <a:pPr>
              <a:buNone/>
            </a:pPr>
            <a:r>
              <a:rPr lang="ar-IQ" altLang="x-none" dirty="0">
                <a:solidFill>
                  <a:srgbClr val="FF0000"/>
                </a:solidFill>
              </a:rPr>
              <a:t>المفاهيم المتعلقة بالسياحة </a:t>
            </a:r>
            <a:endParaRPr lang="ar-IQ" altLang="x-none" dirty="0">
              <a:solidFill>
                <a:srgbClr val="FF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2" name="عنوان 1"/>
          <p:cNvSpPr>
            <a:spLocks noGrp="1"/>
          </p:cNvSpPr>
          <p:nvPr>
            <p:ph type="title" hasCustomPrompt="1"/>
          </p:nvPr>
        </p:nvSpPr>
        <p:spPr>
          <a:ln/>
        </p:spPr>
        <p:txBody>
          <a:bodyPr vert="horz" wrap="square" lIns="91440" tIns="45720" rIns="91440" bIns="45720" anchor="ctr" anchorCtr="0"/>
          <a:p>
            <a:pPr>
              <a:buNone/>
            </a:pPr>
            <a:r>
              <a:rPr lang="ar-IQ" altLang="ar-IQ" dirty="0">
                <a:solidFill>
                  <a:srgbClr val="C00000"/>
                </a:solidFill>
              </a:rPr>
              <a:t>المفاهيم المتعلقة بالسياحة </a:t>
            </a:r>
            <a:endParaRPr lang="ar-IQ" altLang="ar-IQ" dirty="0">
              <a:solidFill>
                <a:srgbClr val="C00000"/>
              </a:solidFill>
            </a:endParaRPr>
          </a:p>
        </p:txBody>
      </p:sp>
      <p:graphicFrame>
        <p:nvGraphicFramePr>
          <p:cNvPr id="4" name="عنصر نائب للمحتوى 3"/>
          <p:cNvGraphicFramePr>
            <a:graphicFrameLocks noGrp="1"/>
          </p:cNvGraphicFramePr>
          <p:nvPr>
            <p:ph idx="1" hasCustomPrompt="1"/>
          </p:nvPr>
        </p:nvGraphicFramePr>
        <p:xfrm>
          <a:off x="457200" y="1600200"/>
          <a:ext cx="8229600" cy="4525962"/>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pic>
        <p:nvPicPr>
          <p:cNvPr id="15364" name="Picture 3"/>
          <p:cNvPicPr>
            <a:picLocks noChangeAspect="1"/>
          </p:cNvPicPr>
          <p:nvPr/>
        </p:nvPicPr>
        <p:blipFill>
          <a:blip r:embed="rId6"/>
          <a:stretch>
            <a:fillRect/>
          </a:stretch>
        </p:blipFill>
        <p:spPr>
          <a:xfrm rot="9785572">
            <a:off x="5194300" y="3314700"/>
            <a:ext cx="296863" cy="322263"/>
          </a:xfrm>
          <a:prstGeom prst="rect">
            <a:avLst/>
          </a:prstGeom>
          <a:noFill/>
          <a:ln w="9525">
            <a:noFill/>
          </a:ln>
        </p:spPr>
      </p:pic>
      <p:pic>
        <p:nvPicPr>
          <p:cNvPr id="15365" name="Picture 4"/>
          <p:cNvPicPr>
            <a:picLocks noChangeAspect="1"/>
          </p:cNvPicPr>
          <p:nvPr/>
        </p:nvPicPr>
        <p:blipFill>
          <a:blip r:embed="rId7"/>
          <a:stretch>
            <a:fillRect/>
          </a:stretch>
        </p:blipFill>
        <p:spPr>
          <a:xfrm>
            <a:off x="5341938" y="2476500"/>
            <a:ext cx="1195387" cy="1195388"/>
          </a:xfrm>
          <a:prstGeom prst="rect">
            <a:avLst/>
          </a:prstGeom>
          <a:noFill/>
          <a:ln w="9525">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6" name="عنوان 1"/>
          <p:cNvSpPr>
            <a:spLocks noGrp="1"/>
          </p:cNvSpPr>
          <p:nvPr>
            <p:ph type="title" hasCustomPrompt="1"/>
          </p:nvPr>
        </p:nvSpPr>
        <p:spPr>
          <a:xfrm>
            <a:off x="457200" y="274638"/>
            <a:ext cx="8229600" cy="561975"/>
          </a:xfrm>
          <a:ln/>
        </p:spPr>
        <p:txBody>
          <a:bodyPr vert="horz" wrap="square" lIns="91440" tIns="45720" rIns="91440" bIns="45720" anchor="ctr" anchorCtr="0"/>
          <a:p>
            <a:pPr algn="r">
              <a:buNone/>
            </a:pPr>
            <a:r>
              <a:rPr lang="ar-IQ" altLang="ar-IQ" sz="3600" dirty="0">
                <a:solidFill>
                  <a:srgbClr val="FF0000"/>
                </a:solidFill>
              </a:rPr>
              <a:t>المفاهيم المتعلقة بالسياحة </a:t>
            </a:r>
            <a:endParaRPr lang="ar-IQ" altLang="ar-IQ" sz="3600" dirty="0">
              <a:solidFill>
                <a:srgbClr val="FF0000"/>
              </a:solidFill>
            </a:endParaRPr>
          </a:p>
        </p:txBody>
      </p:sp>
      <p:sp>
        <p:nvSpPr>
          <p:cNvPr id="16387" name="عنصر نائب للمحتوى 2"/>
          <p:cNvSpPr>
            <a:spLocks noGrp="1"/>
          </p:cNvSpPr>
          <p:nvPr>
            <p:ph idx="1" hasCustomPrompt="1"/>
          </p:nvPr>
        </p:nvSpPr>
        <p:spPr>
          <a:xfrm>
            <a:off x="468313" y="855663"/>
            <a:ext cx="8229600" cy="5154612"/>
          </a:xfrm>
          <a:ln/>
        </p:spPr>
        <p:txBody>
          <a:bodyPr vert="horz" wrap="square" lIns="91440" tIns="45720" rIns="91440" bIns="45720" anchor="t" anchorCtr="0"/>
          <a:p>
            <a:pPr marL="0" indent="0">
              <a:buNone/>
            </a:pPr>
            <a:r>
              <a:rPr lang="ar-IQ" altLang="ar-IQ" dirty="0">
                <a:solidFill>
                  <a:srgbClr val="FF0000"/>
                </a:solidFill>
              </a:rPr>
              <a:t>السائح .....  </a:t>
            </a:r>
            <a:r>
              <a:rPr lang="ar-SA" altLang="ar-IQ" dirty="0">
                <a:ea typeface="Simplified Arabic" panose="02020603050405020304" pitchFamily="18" charset="-78"/>
              </a:rPr>
              <a:t>تأتي أهمية السائح في صناعة السياحة لكونه العنصر الإنساني المهم ضمن العناصر الأساسية التي تشكل ظاهرة السياحة ولذلك فقد استحوذ على اهتمام الباحثين في شؤون السياحة </a:t>
            </a:r>
            <a:r>
              <a:rPr lang="ar-IQ" altLang="ar-IQ" dirty="0">
                <a:ea typeface="Simplified Arabic" panose="02020603050405020304" pitchFamily="18" charset="-78"/>
              </a:rPr>
              <a:t>,</a:t>
            </a:r>
            <a:r>
              <a:rPr lang="ar-SA" altLang="ar-IQ" dirty="0">
                <a:ea typeface="Simplified Arabic" panose="02020603050405020304" pitchFamily="18" charset="-78"/>
              </a:rPr>
              <a:t>وظهرت بخصوصه الكثير من المفاهيم ومنها التعريف الذي</a:t>
            </a:r>
            <a:r>
              <a:rPr lang="ar-IQ" altLang="ar-IQ" dirty="0">
                <a:ea typeface="Simplified Arabic" panose="02020603050405020304" pitchFamily="18" charset="-78"/>
              </a:rPr>
              <a:t> </a:t>
            </a:r>
            <a:r>
              <a:rPr lang="ar-SA" altLang="ar-IQ" dirty="0">
                <a:ea typeface="Simplified Arabic" panose="02020603050405020304" pitchFamily="18" charset="-78"/>
              </a:rPr>
              <a:t>أعده </a:t>
            </a:r>
            <a:r>
              <a:rPr lang="ar-SA" altLang="ar-IQ" dirty="0">
                <a:solidFill>
                  <a:srgbClr val="FF0000"/>
                </a:solidFill>
                <a:ea typeface="Simplified Arabic" panose="02020603050405020304" pitchFamily="18" charset="-78"/>
              </a:rPr>
              <a:t>الاتحاد الدولي للهيئات السياحية الرسمية (اليوتو )</a:t>
            </a:r>
            <a:r>
              <a:rPr lang="ar-SA" altLang="ar-IQ" dirty="0">
                <a:ea typeface="Simplified Arabic" panose="02020603050405020304" pitchFamily="18" charset="-78"/>
              </a:rPr>
              <a:t>الذي وافق عليه مؤتمر هيئة الأمم المتحدة الخاص بالسياحة الدولية في روما عام 1963 (الزائرون المؤقتون لمدة لا تقل عن 24 ساعة للدول المضيفة ولأي غرض من الأغراض الآتية: المتعة ،العمل  ،والزيارات العائلية ) . </a:t>
            </a:r>
            <a:endParaRPr lang="ar-IQ" altLang="ar-IQ" dirty="0">
              <a:solidFill>
                <a:srgbClr val="FF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410" name="عنصر نائب للمحتوى 2"/>
          <p:cNvSpPr>
            <a:spLocks noGrp="1"/>
          </p:cNvSpPr>
          <p:nvPr>
            <p:ph idx="1" hasCustomPrompt="1"/>
          </p:nvPr>
        </p:nvSpPr>
        <p:spPr>
          <a:xfrm>
            <a:off x="457200" y="231775"/>
            <a:ext cx="8229600" cy="5894388"/>
          </a:xfrm>
          <a:ln/>
        </p:spPr>
        <p:txBody>
          <a:bodyPr vert="horz" wrap="square" lIns="91440" tIns="45720" rIns="91440" bIns="45720" anchor="t" anchorCtr="0"/>
          <a:p>
            <a:r>
              <a:rPr lang="ar-SA" altLang="ar-IQ" sz="2800" dirty="0">
                <a:ea typeface="Simplified Arabic" panose="02020603050405020304" pitchFamily="18" charset="-78"/>
              </a:rPr>
              <a:t>وجاء </a:t>
            </a:r>
            <a:r>
              <a:rPr lang="ar-SA" altLang="ar-IQ" sz="2800" dirty="0">
                <a:solidFill>
                  <a:srgbClr val="FF0000"/>
                </a:solidFill>
                <a:ea typeface="Simplified Arabic" panose="02020603050405020304" pitchFamily="18" charset="-78"/>
              </a:rPr>
              <a:t>في قاموس أكسفورد </a:t>
            </a:r>
            <a:r>
              <a:rPr lang="ar-SA" altLang="ar-IQ" sz="2800" dirty="0">
                <a:ea typeface="Simplified Arabic" panose="02020603050405020304" pitchFamily="18" charset="-78"/>
              </a:rPr>
              <a:t>بأن السائح هو الشخص المسافر</a:t>
            </a:r>
            <a:r>
              <a:rPr lang="ar-IQ" altLang="ar-IQ" sz="2800" dirty="0">
                <a:ea typeface="Simplified Arabic" panose="02020603050405020304" pitchFamily="18" charset="-78"/>
              </a:rPr>
              <a:t> </a:t>
            </a:r>
            <a:r>
              <a:rPr lang="ar-SA" altLang="ar-IQ" sz="2800" dirty="0">
                <a:ea typeface="Simplified Arabic" panose="02020603050405020304" pitchFamily="18" charset="-78"/>
              </a:rPr>
              <a:t>من أجل المتعة </a:t>
            </a:r>
            <a:r>
              <a:rPr lang="ar-IQ" altLang="ar-IQ" sz="2800" dirty="0">
                <a:ea typeface="Simplified Arabic" panose="02020603050405020304" pitchFamily="18" charset="-78"/>
              </a:rPr>
              <a:t>.</a:t>
            </a:r>
            <a:endParaRPr lang="ar-IQ" altLang="ar-IQ" sz="2800" baseline="30000" dirty="0">
              <a:ea typeface="Simplified Arabic" panose="02020603050405020304" pitchFamily="18" charset="-78"/>
            </a:endParaRPr>
          </a:p>
          <a:p>
            <a:pPr algn="justLow"/>
            <a:r>
              <a:rPr lang="ar-SA" altLang="ar-IQ" sz="2800" baseline="30000" dirty="0">
                <a:ea typeface="Simplified Arabic" panose="02020603050405020304" pitchFamily="18" charset="-78"/>
              </a:rPr>
              <a:t>  </a:t>
            </a:r>
            <a:r>
              <a:rPr lang="ar-SA" altLang="ar-IQ" sz="2800" dirty="0">
                <a:ea typeface="Simplified Arabic" panose="02020603050405020304" pitchFamily="18" charset="-78"/>
              </a:rPr>
              <a:t>وأما في </a:t>
            </a:r>
            <a:r>
              <a:rPr lang="ar-SA" altLang="ar-IQ" sz="2800" dirty="0">
                <a:solidFill>
                  <a:srgbClr val="FF0000"/>
                </a:solidFill>
                <a:ea typeface="Simplified Arabic" panose="02020603050405020304" pitchFamily="18" charset="-78"/>
              </a:rPr>
              <a:t>اللغة العربية </a:t>
            </a:r>
            <a:r>
              <a:rPr lang="ar-SA" altLang="ar-IQ" sz="2800" dirty="0">
                <a:ea typeface="Simplified Arabic" panose="02020603050405020304" pitchFamily="18" charset="-78"/>
              </a:rPr>
              <a:t>فتعني كلمة السائح (المتنقل في البلاد للتنزه أو للاطلاع والبحث والكشف ونحو ذلك</a:t>
            </a:r>
            <a:r>
              <a:rPr lang="ar-IQ" altLang="ar-IQ" sz="2800" dirty="0">
                <a:ea typeface="Simplified Arabic" panose="02020603050405020304" pitchFamily="18" charset="-78"/>
              </a:rPr>
              <a:t> )</a:t>
            </a:r>
            <a:endParaRPr lang="ar-IQ" altLang="ar-IQ" sz="2800" dirty="0">
              <a:ea typeface="Simplified Arabic" panose="02020603050405020304" pitchFamily="18" charset="-78"/>
            </a:endParaRPr>
          </a:p>
          <a:p>
            <a:pPr algn="justLow"/>
            <a:r>
              <a:rPr lang="ar-SA" altLang="ar-IQ" sz="2800" dirty="0">
                <a:ea typeface="Simplified Arabic" panose="02020603050405020304" pitchFamily="18" charset="-78"/>
              </a:rPr>
              <a:t>وتبنى </a:t>
            </a:r>
            <a:r>
              <a:rPr lang="ar-SA" altLang="ar-IQ" sz="2800" dirty="0">
                <a:solidFill>
                  <a:srgbClr val="FF0000"/>
                </a:solidFill>
                <a:ea typeface="Simplified Arabic" panose="02020603050405020304" pitchFamily="18" charset="-78"/>
              </a:rPr>
              <a:t>مؤتمر روما </a:t>
            </a:r>
            <a:r>
              <a:rPr lang="ar-SA" altLang="ar-IQ" sz="2800" dirty="0">
                <a:ea typeface="Simplified Arabic" panose="02020603050405020304" pitchFamily="18" charset="-78"/>
              </a:rPr>
              <a:t>السياحي المعنى الاقتصادي للسائح (أنه الزائر المؤقت الذي يمكث ما لا يقل عن أربع وعشرين ساعة في القطر الذي يزوره بأي دافع كان عدا الحصول على العمل الذي تدفع أجوره من داخل البلد الذي يزوره)</a:t>
            </a:r>
            <a:endParaRPr lang="ar-IQ" altLang="ar-IQ" sz="2800" dirty="0">
              <a:ea typeface="Simplified Arabic" panose="02020603050405020304" pitchFamily="18" charset="-78"/>
            </a:endParaRPr>
          </a:p>
          <a:p>
            <a:pPr algn="justLow"/>
            <a:r>
              <a:rPr lang="ar-SA" altLang="ar-IQ" sz="2800" dirty="0">
                <a:solidFill>
                  <a:srgbClr val="FF0000"/>
                </a:solidFill>
                <a:ea typeface="Simplified Arabic" panose="02020603050405020304" pitchFamily="18" charset="-78"/>
              </a:rPr>
              <a:t>السائح</a:t>
            </a:r>
            <a:r>
              <a:rPr lang="ar-SA" altLang="ar-IQ" sz="2800" dirty="0">
                <a:ea typeface="Simplified Arabic" panose="02020603050405020304" pitchFamily="18" charset="-78"/>
              </a:rPr>
              <a:t> هو الشخص الذي يسافر خارج محل أقامته الأصلي أو الاعتيادي ولأي سبب غير الكسب المادي أو الدراسة سواء كان داخل بلده (سائح وطني ) أو بلد غير بلده (السائح الأجنبي)ولفترة تزيد عن أربع وعشرين ساعة وان قل عن ذلك يعتبر قاصداً للتنزه </a:t>
            </a:r>
            <a:endParaRPr lang="ar-IQ" altLang="ar-IQ" sz="2800" dirty="0">
              <a:ea typeface="Simplified Arabic" panose="02020603050405020304" pitchFamily="18" charset="-7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4" name="عنصر نائب للمحتوى 2"/>
          <p:cNvSpPr>
            <a:spLocks noGrp="1"/>
          </p:cNvSpPr>
          <p:nvPr>
            <p:ph idx="1" hasCustomPrompt="1"/>
          </p:nvPr>
        </p:nvSpPr>
        <p:spPr>
          <a:xfrm>
            <a:off x="457200" y="347663"/>
            <a:ext cx="8229600" cy="5778500"/>
          </a:xfrm>
          <a:ln/>
        </p:spPr>
        <p:txBody>
          <a:bodyPr vert="horz" wrap="square" lIns="91440" tIns="45720" rIns="91440" bIns="45720" anchor="t" anchorCtr="0"/>
          <a:p>
            <a:r>
              <a:rPr lang="ar-SA" altLang="ar-IQ" dirty="0">
                <a:ea typeface="Simplified Arabic" panose="02020603050405020304" pitchFamily="18" charset="-78"/>
              </a:rPr>
              <a:t>وفي تعريف </a:t>
            </a:r>
            <a:r>
              <a:rPr lang="ar-SA" altLang="ar-IQ" dirty="0">
                <a:solidFill>
                  <a:srgbClr val="FF0000"/>
                </a:solidFill>
                <a:ea typeface="Simplified Arabic" panose="02020603050405020304" pitchFamily="18" charset="-78"/>
              </a:rPr>
              <a:t>ل(</a:t>
            </a:r>
            <a:r>
              <a:rPr lang="en-US" altLang="ar-IQ" dirty="0">
                <a:solidFill>
                  <a:srgbClr val="FF0000"/>
                </a:solidFill>
                <a:latin typeface="Simplified Arabic" panose="02020603050405020304" pitchFamily="18" charset="-78"/>
                <a:ea typeface="Simplified Arabic" panose="02020603050405020304" pitchFamily="18" charset="-78"/>
              </a:rPr>
              <a:t> A.J.Norwlle</a:t>
            </a:r>
            <a:r>
              <a:rPr lang="ar-SA" altLang="ar-IQ" dirty="0">
                <a:latin typeface="Simplified Arabic" panose="02020603050405020304" pitchFamily="18" charset="-78"/>
                <a:ea typeface="Simplified Arabic" panose="02020603050405020304" pitchFamily="18" charset="-78"/>
              </a:rPr>
              <a:t> ) السائح هو الشخص الذي يدخل أي بلد غير موطنه الأصلي لأي غرض ما عدا الإقامة الدائمة فيها أو القيام بعملية التجارة المنتظمة عبر الحدود،</a:t>
            </a:r>
            <a:r>
              <a:rPr lang="en-US" altLang="ar-IQ" dirty="0">
                <a:latin typeface="Simplified Arabic" panose="02020603050405020304" pitchFamily="18" charset="-78"/>
                <a:ea typeface="Simplified Arabic" panose="02020603050405020304" pitchFamily="18" charset="-78"/>
              </a:rPr>
              <a:t> </a:t>
            </a:r>
            <a:r>
              <a:rPr lang="ar-SA" altLang="ar-IQ" dirty="0">
                <a:latin typeface="Simplified Arabic" panose="02020603050405020304" pitchFamily="18" charset="-78"/>
                <a:ea typeface="Simplified Arabic" panose="02020603050405020304" pitchFamily="18" charset="-78"/>
              </a:rPr>
              <a:t>كما أنه يقوم بإنفاق الأموال في الدولة التي يزورها بشرط أن يك</a:t>
            </a:r>
            <a:r>
              <a:rPr lang="ar-IQ" altLang="ar-IQ" dirty="0">
                <a:latin typeface="Simplified Arabic" panose="02020603050405020304" pitchFamily="18" charset="-78"/>
                <a:ea typeface="Simplified Arabic" panose="02020603050405020304" pitchFamily="18" charset="-78"/>
              </a:rPr>
              <a:t>ون قد حصل على هذه الاموال من أماكن أخرى .</a:t>
            </a:r>
            <a:endParaRPr lang="ar-IQ" altLang="ar-IQ" dirty="0">
              <a:latin typeface="Simplified Arabic" panose="02020603050405020304" pitchFamily="18" charset="-78"/>
              <a:ea typeface="Simplified Arabic" panose="02020603050405020304" pitchFamily="18" charset="-78"/>
            </a:endParaRPr>
          </a:p>
          <a:p>
            <a:pPr algn="justLow">
              <a:lnSpc>
                <a:spcPct val="115000"/>
              </a:lnSpc>
              <a:spcAft>
                <a:spcPts val="1000"/>
              </a:spcAft>
            </a:pPr>
            <a:r>
              <a:rPr lang="ar-SA" altLang="ar-IQ" dirty="0">
                <a:ea typeface="Simplified Arabic" panose="02020603050405020304" pitchFamily="18" charset="-78"/>
              </a:rPr>
              <a:t> وحدد الباحثان الستر (</a:t>
            </a:r>
            <a:r>
              <a:rPr lang="en-US" altLang="ar-IQ" dirty="0">
                <a:latin typeface="Simplified Arabic" panose="02020603050405020304" pitchFamily="18" charset="-78"/>
              </a:rPr>
              <a:t>Alister</a:t>
            </a:r>
            <a:r>
              <a:rPr lang="ar-SA" altLang="ar-IQ" dirty="0">
                <a:ea typeface="Simplified Arabic" panose="02020603050405020304" pitchFamily="18" charset="-78"/>
              </a:rPr>
              <a:t> )وجفري (</a:t>
            </a:r>
            <a:r>
              <a:rPr lang="en-US" altLang="ar-IQ" dirty="0">
                <a:latin typeface="Simplified Arabic" panose="02020603050405020304" pitchFamily="18" charset="-78"/>
              </a:rPr>
              <a:t>Geffrey</a:t>
            </a:r>
            <a:r>
              <a:rPr lang="ar-SA" altLang="ar-IQ" dirty="0">
                <a:ea typeface="Simplified Arabic" panose="02020603050405020304" pitchFamily="18" charset="-78"/>
              </a:rPr>
              <a:t> ) صفات مشتركة للسائح هي</a:t>
            </a:r>
            <a:r>
              <a:rPr lang="ar-IQ" altLang="ar-IQ" dirty="0">
                <a:ea typeface="Simplified Arabic" panose="02020603050405020304" pitchFamily="18" charset="-78"/>
              </a:rPr>
              <a:t>.. </a:t>
            </a:r>
            <a:endParaRPr lang="ar-IQ" altLang="ar-IQ" dirty="0">
              <a:ea typeface="Simplified Arabic" panose="02020603050405020304" pitchFamily="18" charset="-78"/>
            </a:endParaRPr>
          </a:p>
          <a:p>
            <a:pPr algn="justLow">
              <a:lnSpc>
                <a:spcPct val="115000"/>
              </a:lnSpc>
              <a:spcAft>
                <a:spcPts val="1000"/>
              </a:spcAft>
            </a:pPr>
            <a:r>
              <a:rPr lang="ar-IQ" altLang="ar-IQ" dirty="0">
                <a:ea typeface="Simplified Arabic" panose="02020603050405020304" pitchFamily="18" charset="-78"/>
              </a:rPr>
              <a:t>1</a:t>
            </a:r>
            <a:r>
              <a:rPr lang="ar-SA" altLang="ar-IQ" dirty="0">
                <a:ea typeface="Simplified Arabic" panose="02020603050405020304" pitchFamily="18" charset="-78"/>
              </a:rPr>
              <a:t>-الغرض من السفر                   2-واسطة النقل </a:t>
            </a:r>
            <a:endParaRPr lang="en-US" altLang="ar-IQ" sz="2800" dirty="0"/>
          </a:p>
          <a:p>
            <a:r>
              <a:rPr lang="ar-SA" altLang="ar-IQ" dirty="0">
                <a:ea typeface="Simplified Arabic" panose="02020603050405020304" pitchFamily="18" charset="-78"/>
              </a:rPr>
              <a:t>3-مدة المكوث                        4-المسافة المقطوعة </a:t>
            </a:r>
            <a:endParaRPr lang="ar-IQ" altLang="ar-IQ" dirty="0">
              <a:latin typeface="Simplified Arabic" panose="02020603050405020304" pitchFamily="18" charset="-7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عنصر نائب للمحتوى 2"/>
          <p:cNvSpPr>
            <a:spLocks noGrp="1"/>
          </p:cNvSpPr>
          <p:nvPr>
            <p:ph idx="1" hasCustomPrompt="1"/>
          </p:nvPr>
        </p:nvSpPr>
        <p:spPr>
          <a:xfrm>
            <a:off x="457200" y="363538"/>
            <a:ext cx="8229600" cy="6161088"/>
          </a:xfrm>
        </p:spPr>
        <p:txBody>
          <a:bodyPr vert="horz" wrap="square" lIns="91440" tIns="45720" rIns="91440" bIns="45720" numCol="1" anchor="t" anchorCtr="0" compatLnSpc="1"/>
          <a:p>
            <a:r>
              <a:rPr lang="ar-SA" altLang="x-none" dirty="0">
                <a:ea typeface="Simplified Arabic" panose="02020603050405020304" pitchFamily="18" charset="-78"/>
              </a:rPr>
              <a:t>وأكدت معظم البحوث على الصفتين الأخيرتين كأهم الصفات التي تميز السائح عن غير</a:t>
            </a:r>
            <a:r>
              <a:rPr lang="ar-IQ" altLang="x-none" dirty="0">
                <a:ea typeface="Simplified Arabic" panose="02020603050405020304" pitchFamily="18" charset="-78"/>
              </a:rPr>
              <a:t>ه.</a:t>
            </a:r>
            <a:endParaRPr lang="ar-IQ" altLang="x-none" dirty="0">
              <a:ea typeface="Simplified Arabic" panose="02020603050405020304" pitchFamily="18" charset="-78"/>
            </a:endParaRPr>
          </a:p>
          <a:p>
            <a:pPr>
              <a:buNone/>
            </a:pPr>
            <a:r>
              <a:rPr lang="ar-SA" altLang="x-none" dirty="0">
                <a:ea typeface="Simplified Arabic" panose="02020603050405020304" pitchFamily="18" charset="-78"/>
              </a:rPr>
              <a:t>وركز </a:t>
            </a:r>
            <a:r>
              <a:rPr lang="ar-SA" altLang="x-none" dirty="0">
                <a:solidFill>
                  <a:srgbClr val="FF0000"/>
                </a:solidFill>
                <a:ea typeface="Simplified Arabic" panose="02020603050405020304" pitchFamily="18" charset="-78"/>
              </a:rPr>
              <a:t>مؤتمر روما</a:t>
            </a:r>
            <a:r>
              <a:rPr lang="ar-SA" altLang="x-none" dirty="0">
                <a:ea typeface="Simplified Arabic" panose="02020603050405020304" pitchFamily="18" charset="-78"/>
              </a:rPr>
              <a:t> 1963 ،على صفة مدة المكوث في حين عدت صفة المسافة المقطوعة أهم صفة لتحديد مفهوم السائح عند منظمة الموارد السياحية الوطنية البريطانية وحددت لذلك (80) كم حداً أدنى باتجاه واحد،</a:t>
            </a:r>
            <a:r>
              <a:rPr lang="ar-IQ" altLang="x-none" dirty="0">
                <a:ea typeface="Simplified Arabic" panose="02020603050405020304" pitchFamily="18" charset="-78"/>
              </a:rPr>
              <a:t> </a:t>
            </a:r>
            <a:r>
              <a:rPr lang="ar-SA" altLang="x-none" dirty="0">
                <a:ea typeface="Simplified Arabic" panose="02020603050405020304" pitchFamily="18" charset="-78"/>
              </a:rPr>
              <a:t>بينما حددت </a:t>
            </a:r>
            <a:r>
              <a:rPr lang="ar-SA" altLang="x-none" dirty="0">
                <a:solidFill>
                  <a:srgbClr val="FF0000"/>
                </a:solidFill>
                <a:ea typeface="Simplified Arabic" panose="02020603050405020304" pitchFamily="18" charset="-78"/>
              </a:rPr>
              <a:t>المنظمات</a:t>
            </a:r>
            <a:r>
              <a:rPr lang="ar-SA" altLang="x-none" dirty="0">
                <a:ea typeface="Simplified Arabic" panose="02020603050405020304" pitchFamily="18" charset="-78"/>
              </a:rPr>
              <a:t> </a:t>
            </a:r>
            <a:r>
              <a:rPr lang="ar-SA" altLang="x-none" dirty="0">
                <a:solidFill>
                  <a:srgbClr val="FF0000"/>
                </a:solidFill>
                <a:ea typeface="Simplified Arabic" panose="02020603050405020304" pitchFamily="18" charset="-78"/>
              </a:rPr>
              <a:t>الأمريكية</a:t>
            </a:r>
            <a:r>
              <a:rPr lang="ar-SA" altLang="x-none" dirty="0">
                <a:ea typeface="Simplified Arabic" panose="02020603050405020304" pitchFamily="18" charset="-78"/>
              </a:rPr>
              <a:t> ضعف هذه المسافة (160) كم حداً أدنى لتحديد مفهوم السائح </a:t>
            </a:r>
            <a:r>
              <a:rPr lang="ar-IQ" altLang="x-none" dirty="0">
                <a:ea typeface="Simplified Arabic" panose="02020603050405020304" pitchFamily="18" charset="-78"/>
              </a:rPr>
              <a:t>.</a:t>
            </a:r>
            <a:endParaRPr lang="ar-IQ" altLang="x-none" dirty="0">
              <a:ea typeface="Simplified Arabic" panose="02020603050405020304" pitchFamily="18" charset="-78"/>
            </a:endParaRPr>
          </a:p>
          <a:p>
            <a:pPr>
              <a:buNone/>
            </a:pPr>
            <a:r>
              <a:rPr lang="ar-SA" altLang="x-none" dirty="0">
                <a:ea typeface="Simplified Arabic" panose="02020603050405020304" pitchFamily="18" charset="-78"/>
              </a:rPr>
              <a:t>وفي ضوء ذلك يعرف </a:t>
            </a:r>
            <a:r>
              <a:rPr lang="ar-SA" altLang="x-none" dirty="0">
                <a:solidFill>
                  <a:srgbClr val="FF0000"/>
                </a:solidFill>
                <a:ea typeface="Simplified Arabic" panose="02020603050405020304" pitchFamily="18" charset="-78"/>
              </a:rPr>
              <a:t>السائح</a:t>
            </a:r>
            <a:r>
              <a:rPr lang="ar-SA" altLang="x-none" dirty="0">
                <a:ea typeface="Simplified Arabic" panose="02020603050405020304" pitchFamily="18" charset="-78"/>
              </a:rPr>
              <a:t> بأنه الشخص الذي يسافر خارج محل إقامته الأصلي لأي سبب غير السبب المادي أو الدراسة على حساب البلد المضيف سواء كان داخل بلده الأصلي أو خارجه ولفترة لا تقل عن 24 ساعة ولا تزيد عن سنة </a:t>
            </a:r>
            <a:r>
              <a:rPr lang="ar-IQ" altLang="x-none" dirty="0">
                <a:ea typeface="Simplified Arabic" panose="02020603050405020304" pitchFamily="18" charset="-78"/>
              </a:rPr>
              <a:t>.</a:t>
            </a:r>
            <a:endParaRPr lang="ar-IQ" altLang="x-none" dirty="0">
              <a:ea typeface="Simplified Arabic" panose="02020603050405020304" pitchFamily="18" charset="-78"/>
            </a:endParaRPr>
          </a:p>
          <a:p>
            <a:pPr>
              <a:buNone/>
            </a:pPr>
            <a:endParaRPr lang="ar-IQ" altLang="x-none"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482" name="عنوان 1"/>
          <p:cNvSpPr>
            <a:spLocks noGrp="1"/>
          </p:cNvSpPr>
          <p:nvPr>
            <p:ph type="title" hasCustomPrompt="1"/>
          </p:nvPr>
        </p:nvSpPr>
        <p:spPr>
          <a:xfrm>
            <a:off x="457200" y="274638"/>
            <a:ext cx="8229600" cy="668337"/>
          </a:xfrm>
          <a:ln/>
        </p:spPr>
        <p:txBody>
          <a:bodyPr vert="horz" wrap="square" lIns="91440" tIns="45720" rIns="91440" bIns="45720" anchor="ctr" anchorCtr="0"/>
          <a:p>
            <a:pPr algn="justLow" defTabSz="914400">
              <a:lnSpc>
                <a:spcPct val="115000"/>
              </a:lnSpc>
              <a:spcAft>
                <a:spcPts val="1000"/>
              </a:spcAft>
              <a:buNone/>
              <a:tabLst>
                <a:tab pos="4381500" algn="l"/>
              </a:tabLst>
            </a:pPr>
            <a:r>
              <a:rPr lang="ar-IQ" altLang="ar-IQ" sz="2400" b="1" dirty="0">
                <a:solidFill>
                  <a:srgbClr val="FF0000"/>
                </a:solidFill>
                <a:ea typeface="Simplified Arabic" panose="02020603050405020304" pitchFamily="18" charset="-78"/>
              </a:rPr>
              <a:t>2-التنمية السياحية المستدامة </a:t>
            </a:r>
            <a:r>
              <a:rPr lang="ar-IQ" altLang="ar-IQ" sz="2400" dirty="0">
                <a:solidFill>
                  <a:srgbClr val="FF0000"/>
                </a:solidFill>
                <a:ea typeface="Simplified Arabic" panose="02020603050405020304" pitchFamily="18" charset="-78"/>
              </a:rPr>
              <a:t>:</a:t>
            </a:r>
            <a:br>
              <a:rPr lang="en-US" altLang="ar-IQ" sz="2000" dirty="0">
                <a:solidFill>
                  <a:srgbClr val="FF0000"/>
                </a:solidFill>
                <a:ea typeface="Simplified Arabic" panose="02020603050405020304" pitchFamily="18" charset="-78"/>
              </a:rPr>
            </a:br>
            <a:endParaRPr lang="ar-IQ" altLang="ar-IQ" sz="2400" dirty="0">
              <a:solidFill>
                <a:srgbClr val="FF0000"/>
              </a:solidFill>
            </a:endParaRPr>
          </a:p>
        </p:txBody>
      </p:sp>
      <p:sp>
        <p:nvSpPr>
          <p:cNvPr id="3" name="عنصر نائب للمحتوى 2"/>
          <p:cNvSpPr>
            <a:spLocks noGrp="1"/>
          </p:cNvSpPr>
          <p:nvPr>
            <p:ph idx="1" hasCustomPrompt="1"/>
          </p:nvPr>
        </p:nvSpPr>
        <p:spPr>
          <a:xfrm>
            <a:off x="457200" y="836613"/>
            <a:ext cx="8229600" cy="5289550"/>
          </a:xfrm>
        </p:spPr>
        <p:txBody>
          <a:bodyPr vert="horz" wrap="square" lIns="91440" tIns="45720" rIns="91440" bIns="45720" numCol="1" anchor="t" anchorCtr="0" compatLnSpc="1"/>
          <a:p>
            <a:r>
              <a:rPr lang="ar-IQ" altLang="x-none" dirty="0">
                <a:solidFill>
                  <a:srgbClr val="FF0000"/>
                </a:solidFill>
                <a:ea typeface="Simplified Arabic" panose="02020603050405020304" pitchFamily="18" charset="-78"/>
              </a:rPr>
              <a:t>التنمية السياحية </a:t>
            </a:r>
            <a:r>
              <a:rPr lang="ar-IQ" altLang="x-none" dirty="0">
                <a:ea typeface="Simplified Arabic" panose="02020603050405020304" pitchFamily="18" charset="-78"/>
              </a:rPr>
              <a:t>, بأنها (تطوير السياحة والنهوض بها بما يجعل قطاع السياحة مزدهراً )</a:t>
            </a:r>
            <a:endParaRPr lang="ar-IQ" altLang="x-none" dirty="0">
              <a:ea typeface="Simplified Arabic" panose="02020603050405020304" pitchFamily="18" charset="-78"/>
            </a:endParaRPr>
          </a:p>
          <a:p>
            <a:pPr>
              <a:buNone/>
            </a:pPr>
            <a:r>
              <a:rPr lang="ar-IQ" altLang="x-none" dirty="0">
                <a:ea typeface="Simplified Arabic" panose="02020603050405020304" pitchFamily="18" charset="-78"/>
              </a:rPr>
              <a:t>ويشير المصطلح الى مختلف البرامج التي تحقق الزيادة والتوازن في الموارد السياحية وتعميق وترشيد الإنتاجية  في القطاع السياحي للمحافظة عليها للمستقبل .</a:t>
            </a:r>
            <a:endParaRPr lang="ar-IQ" altLang="x-none" dirty="0">
              <a:ea typeface="Simplified Arabic" panose="02020603050405020304" pitchFamily="18" charset="-78"/>
            </a:endParaRPr>
          </a:p>
          <a:p>
            <a:pPr>
              <a:buNone/>
            </a:pPr>
            <a:r>
              <a:rPr lang="ar-IQ" altLang="x-none" dirty="0">
                <a:ea typeface="Simplified Arabic" panose="02020603050405020304" pitchFamily="18" charset="-78"/>
              </a:rPr>
              <a:t>ولذلك أطلق عليها بأنها </a:t>
            </a:r>
            <a:r>
              <a:rPr lang="ar-IQ" altLang="x-none" dirty="0">
                <a:solidFill>
                  <a:srgbClr val="FF0000"/>
                </a:solidFill>
                <a:ea typeface="Simplified Arabic" panose="02020603050405020304" pitchFamily="18" charset="-78"/>
              </a:rPr>
              <a:t>التنمية</a:t>
            </a:r>
            <a:r>
              <a:rPr lang="ar-IQ" altLang="x-none" dirty="0">
                <a:ea typeface="Simplified Arabic" panose="02020603050405020304" pitchFamily="18" charset="-78"/>
              </a:rPr>
              <a:t> التي يبدأ تنفيذها بعد دراسة علمية كاملة مخططة داخل أطار التخطيط المتكامل للتنمية الاقتصادية والاجتماعية والبيئية داخل الدولة ككل , أو داخل أي إقليم من الدولة تتجمع فيه مقومات التنمية السياحية من عناصر الجذب الطبيعية والحضارية  أو أيهما .</a:t>
            </a:r>
            <a:endParaRPr lang="ar-IQ" altLang="x-none"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عنصر نائب للمحتوى 2"/>
          <p:cNvSpPr>
            <a:spLocks noGrp="1"/>
          </p:cNvSpPr>
          <p:nvPr>
            <p:ph idx="1" hasCustomPrompt="1"/>
          </p:nvPr>
        </p:nvSpPr>
        <p:spPr>
          <a:xfrm>
            <a:off x="457200" y="404813"/>
            <a:ext cx="8229600" cy="5721350"/>
          </a:xfrm>
        </p:spPr>
        <p:txBody>
          <a:bodyPr vert="horz" wrap="square" lIns="91440" tIns="45720" rIns="91440" bIns="45720" numCol="1" anchor="t" anchorCtr="0" compatLnSpc="1"/>
          <a:p>
            <a:r>
              <a:rPr lang="ar-IQ" altLang="x-none" dirty="0">
                <a:ea typeface="Simplified Arabic" panose="02020603050405020304" pitchFamily="18" charset="-78"/>
              </a:rPr>
              <a:t>كما جاء في تعريف </a:t>
            </a:r>
            <a:r>
              <a:rPr lang="ar-IQ" altLang="x-none" dirty="0">
                <a:solidFill>
                  <a:srgbClr val="FF0000"/>
                </a:solidFill>
                <a:ea typeface="Simplified Arabic" panose="02020603050405020304" pitchFamily="18" charset="-78"/>
              </a:rPr>
              <a:t>للاتحاد الأوربي للبيئة والمتنزهات القومية </a:t>
            </a:r>
            <a:r>
              <a:rPr lang="ar-IQ" altLang="x-none" dirty="0">
                <a:ea typeface="Simplified Arabic" panose="02020603050405020304" pitchFamily="18" charset="-78"/>
              </a:rPr>
              <a:t>عام 1993 (أنها نشاط يحافظ على البيئة ويحقق التكامل الاقتصادي والاجتماعي ويرتقي بالبيئة المعمارية ). </a:t>
            </a:r>
            <a:endParaRPr lang="ar-IQ" altLang="x-none" dirty="0">
              <a:ea typeface="Simplified Arabic" panose="02020603050405020304" pitchFamily="18" charset="-78"/>
            </a:endParaRPr>
          </a:p>
          <a:p>
            <a:pPr algn="justLow">
              <a:lnSpc>
                <a:spcPct val="115000"/>
              </a:lnSpc>
              <a:spcAft>
                <a:spcPts val="1000"/>
              </a:spcAft>
            </a:pPr>
            <a:r>
              <a:rPr lang="ar-IQ" altLang="x-none" dirty="0">
                <a:ea typeface="Simplified Arabic" panose="02020603050405020304" pitchFamily="18" charset="-78"/>
              </a:rPr>
              <a:t>وغدت </a:t>
            </a:r>
            <a:r>
              <a:rPr lang="ar-IQ" altLang="x-none" dirty="0">
                <a:solidFill>
                  <a:srgbClr val="FF0000"/>
                </a:solidFill>
                <a:ea typeface="Simplified Arabic" panose="02020603050405020304" pitchFamily="18" charset="-78"/>
              </a:rPr>
              <a:t>السياحية المستدامة </a:t>
            </a:r>
            <a:r>
              <a:rPr lang="ar-IQ" altLang="x-none" dirty="0">
                <a:ea typeface="Simplified Arabic" panose="02020603050405020304" pitchFamily="18" charset="-78"/>
              </a:rPr>
              <a:t>منهجاً وأسلوباً تقوم عليه العديد من المؤسسات السياحية العالمية , وعلى غير ما يعتقد الكثير فإن تطبيق مفهوم السياحة المستدامة لا يعد مكلفاً من الناحية المادية , فله عوائده المعنوية ويعود بالربح والفائدة على المؤسسات السياحية , وأن تطبيق مفهوم السياحة المستدامة يعتمد على ثلاثة جوانب وهي :</a:t>
            </a:r>
            <a:endParaRPr sz="2800" dirty="0">
              <a:cs typeface="Calibri" panose="020F0502020204030204" pitchFamily="34" charset="0"/>
            </a:endParaRPr>
          </a:p>
          <a:p>
            <a:pPr>
              <a:buNone/>
            </a:pPr>
            <a:endParaRPr lang="ar-IQ" altLang="x-none"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530" name="عنصر نائب للمحتوى 2"/>
          <p:cNvSpPr>
            <a:spLocks noGrp="1"/>
          </p:cNvSpPr>
          <p:nvPr>
            <p:ph idx="1" hasCustomPrompt="1"/>
          </p:nvPr>
        </p:nvSpPr>
        <p:spPr>
          <a:xfrm>
            <a:off x="457200" y="476250"/>
            <a:ext cx="8229600" cy="5649913"/>
          </a:xfrm>
          <a:ln/>
        </p:spPr>
        <p:txBody>
          <a:bodyPr vert="horz" wrap="square" lIns="91440" tIns="45720" rIns="91440" bIns="45720" anchor="t" anchorCtr="0"/>
          <a:p>
            <a:pPr algn="justLow" defTabSz="914400">
              <a:lnSpc>
                <a:spcPct val="115000"/>
              </a:lnSpc>
              <a:buFont typeface="Calibri" panose="020F0502020204030204" pitchFamily="34" charset="0"/>
              <a:buAutoNum type="arabicPeriod"/>
              <a:tabLst>
                <a:tab pos="4381500" algn="l"/>
              </a:tabLst>
            </a:pPr>
            <a:r>
              <a:rPr lang="ar-IQ" altLang="ar-IQ" dirty="0">
                <a:ea typeface="Simplified Arabic" panose="02020603050405020304" pitchFamily="18" charset="-78"/>
              </a:rPr>
              <a:t>العائد المادي لأصحاب المشاريع السياحية .</a:t>
            </a:r>
            <a:endParaRPr lang="en-US" altLang="ar-IQ" sz="2800" dirty="0">
              <a:ea typeface="Simplified Arabic" panose="02020603050405020304" pitchFamily="18" charset="-78"/>
            </a:endParaRPr>
          </a:p>
          <a:p>
            <a:pPr algn="justLow" defTabSz="914400">
              <a:lnSpc>
                <a:spcPct val="115000"/>
              </a:lnSpc>
              <a:buFont typeface="Calibri" panose="020F0502020204030204" pitchFamily="34" charset="0"/>
              <a:buAutoNum type="arabicPeriod"/>
              <a:tabLst>
                <a:tab pos="4381500" algn="l"/>
              </a:tabLst>
            </a:pPr>
            <a:r>
              <a:rPr lang="ar-IQ" altLang="ar-IQ" dirty="0">
                <a:ea typeface="Simplified Arabic" panose="02020603050405020304" pitchFamily="18" charset="-78"/>
              </a:rPr>
              <a:t>البعد الاجتماعي ,على اعتبار أن هذه المؤسسات هي جزء من المجتمع المحلى وعليها الاستفادة من الخبرات والكفاءات المحلية .</a:t>
            </a:r>
            <a:endParaRPr lang="en-US" altLang="ar-IQ" sz="2800" dirty="0"/>
          </a:p>
          <a:p>
            <a:pPr algn="justLow" defTabSz="914400">
              <a:lnSpc>
                <a:spcPct val="115000"/>
              </a:lnSpc>
              <a:spcAft>
                <a:spcPts val="1000"/>
              </a:spcAft>
              <a:buFont typeface="Calibri" panose="020F0502020204030204" pitchFamily="34" charset="0"/>
              <a:buAutoNum type="arabicPeriod"/>
              <a:tabLst>
                <a:tab pos="4381500" algn="l"/>
              </a:tabLst>
            </a:pPr>
            <a:r>
              <a:rPr lang="ar-IQ" altLang="ar-IQ" dirty="0">
                <a:ea typeface="Simplified Arabic" panose="02020603050405020304" pitchFamily="18" charset="-78"/>
              </a:rPr>
              <a:t>البيئة : تعامل هذه المؤسسات على أنها جزء من البيئة وبالتالي يجب عليها المحافظة على الموارد الطبيعية من ماء وطاقة ونبات وأحياء طبيعية لدرء أي خطر من مشاكل التلوث والتدهور .</a:t>
            </a:r>
            <a:endParaRPr lang="en-US" altLang="ar-IQ" sz="2800" dirty="0"/>
          </a:p>
          <a:p>
            <a:pPr defTabSz="914400">
              <a:buFont typeface="Arial" panose="020B0604020202020204" pitchFamily="34" charset="0"/>
              <a:buAutoNum type="arabicPeriod"/>
              <a:tabLst>
                <a:tab pos="4381500" algn="l"/>
              </a:tabLst>
            </a:pPr>
            <a:endParaRPr lang="ar-IQ" altLang="ar-IQ"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554" name="عنوان 1"/>
          <p:cNvSpPr>
            <a:spLocks noGrp="1"/>
          </p:cNvSpPr>
          <p:nvPr>
            <p:ph type="title" hasCustomPrompt="1"/>
          </p:nvPr>
        </p:nvSpPr>
        <p:spPr>
          <a:xfrm>
            <a:off x="457200" y="404813"/>
            <a:ext cx="8229600" cy="647700"/>
          </a:xfrm>
          <a:ln/>
        </p:spPr>
        <p:txBody>
          <a:bodyPr vert="horz" wrap="square" lIns="91440" tIns="45720" rIns="91440" bIns="45720" anchor="ctr" anchorCtr="0"/>
          <a:p>
            <a:pPr algn="justLow" defTabSz="914400">
              <a:lnSpc>
                <a:spcPct val="115000"/>
              </a:lnSpc>
              <a:spcAft>
                <a:spcPts val="1000"/>
              </a:spcAft>
              <a:buNone/>
              <a:tabLst>
                <a:tab pos="4381500" algn="l"/>
              </a:tabLst>
            </a:pPr>
            <a:r>
              <a:rPr lang="ar-IQ" altLang="ar-IQ" sz="3200" b="1" dirty="0">
                <a:solidFill>
                  <a:srgbClr val="FF0000"/>
                </a:solidFill>
                <a:ea typeface="Simplified Arabic" panose="02020603050405020304" pitchFamily="18" charset="-78"/>
              </a:rPr>
              <a:t>3-التخطيط السياحي .</a:t>
            </a:r>
            <a:br>
              <a:rPr lang="en-US" altLang="ar-IQ" sz="2800" dirty="0">
                <a:solidFill>
                  <a:srgbClr val="FF0000"/>
                </a:solidFill>
                <a:ea typeface="Simplified Arabic" panose="02020603050405020304" pitchFamily="18" charset="-78"/>
              </a:rPr>
            </a:br>
            <a:endParaRPr lang="ar-IQ" altLang="ar-IQ" sz="3200" dirty="0">
              <a:solidFill>
                <a:srgbClr val="FF0000"/>
              </a:solidFill>
            </a:endParaRPr>
          </a:p>
        </p:txBody>
      </p:sp>
      <p:sp>
        <p:nvSpPr>
          <p:cNvPr id="3" name="عنصر نائب للمحتوى 2"/>
          <p:cNvSpPr>
            <a:spLocks noGrp="1"/>
          </p:cNvSpPr>
          <p:nvPr>
            <p:ph idx="1" hasCustomPrompt="1"/>
          </p:nvPr>
        </p:nvSpPr>
        <p:spPr>
          <a:xfrm>
            <a:off x="457200" y="981075"/>
            <a:ext cx="8229600" cy="5580063"/>
          </a:xfrm>
        </p:spPr>
        <p:txBody>
          <a:bodyPr vert="horz" wrap="square" lIns="91440" tIns="45720" rIns="91440" bIns="45720" numCol="1" anchor="t" anchorCtr="0" compatLnSpc="1"/>
          <a:p>
            <a:r>
              <a:rPr lang="ar-IQ" altLang="x-none" dirty="0">
                <a:ea typeface="Simplified Arabic" panose="02020603050405020304" pitchFamily="18" charset="-78"/>
              </a:rPr>
              <a:t>هو النظر الى المستقبل بعين الراغب في تحقيق الأهداف ورسم الأساليب العلمية والعملية لبلوغ الأهداف بغية مواجهة التطور المستمر في العلاقات الاقتصادية والاجتماعية والحضارية, وهي محاولة علمية لمواكبة التغير الذي هو عنصر مهم من عناصر الحياة الاجتماعية المنظمة بل وسبقه بالتنبؤ ومحاولة تنظيمه والتأثير عليه .</a:t>
            </a:r>
            <a:endParaRPr lang="ar-IQ" altLang="x-none" dirty="0">
              <a:ea typeface="Simplified Arabic" panose="02020603050405020304" pitchFamily="18" charset="-78"/>
            </a:endParaRPr>
          </a:p>
          <a:p>
            <a:pPr>
              <a:buNone/>
            </a:pPr>
            <a:r>
              <a:rPr lang="ar-IQ" altLang="x-none" dirty="0">
                <a:ea typeface="Simplified Arabic" panose="02020603050405020304" pitchFamily="18" charset="-78"/>
              </a:rPr>
              <a:t>ويشمل </a:t>
            </a:r>
            <a:r>
              <a:rPr lang="ar-IQ" altLang="x-none" dirty="0">
                <a:solidFill>
                  <a:srgbClr val="FF0000"/>
                </a:solidFill>
                <a:ea typeface="Simplified Arabic" panose="02020603050405020304" pitchFamily="18" charset="-78"/>
              </a:rPr>
              <a:t>التخطيط</a:t>
            </a:r>
            <a:r>
              <a:rPr lang="ar-IQ" altLang="x-none" dirty="0">
                <a:ea typeface="Simplified Arabic" panose="02020603050405020304" pitchFamily="18" charset="-78"/>
              </a:rPr>
              <a:t> التنبؤ بالمستقبل , أي بما سيكون عليه الوضع في المستقبل من بين عدة بدائل ,وأن كل بديل يتم اختياره في ضوء معطيات وحقائق راسخة وفرضيات متأتية من خبرة المخطط السياحي واجتهاداته  التي تنطلق من معطيات البيئة المحيطة به .</a:t>
            </a:r>
            <a:endParaRPr lang="ar-IQ" altLang="x-none"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عنصر نائب للمحتوى 2"/>
          <p:cNvSpPr>
            <a:spLocks noGrp="1"/>
          </p:cNvSpPr>
          <p:nvPr>
            <p:ph idx="1" hasCustomPrompt="1"/>
          </p:nvPr>
        </p:nvSpPr>
        <p:spPr>
          <a:xfrm>
            <a:off x="457200" y="260350"/>
            <a:ext cx="8229600" cy="5865813"/>
          </a:xfrm>
        </p:spPr>
        <p:txBody>
          <a:bodyPr vert="horz" wrap="square" lIns="91440" tIns="45720" rIns="91440" bIns="45720" numCol="1" anchor="t" anchorCtr="0" compatLnSpc="1"/>
          <a:p>
            <a:r>
              <a:rPr lang="ar-IQ" altLang="x-none" dirty="0">
                <a:ea typeface="Simplified Arabic" panose="02020603050405020304" pitchFamily="18" charset="-78"/>
              </a:rPr>
              <a:t>ومع قدم النشاط السياحي وما يرتبط به من فعاليات ,إلا أن مفهوم </a:t>
            </a:r>
            <a:r>
              <a:rPr lang="ar-IQ" altLang="x-none" dirty="0">
                <a:solidFill>
                  <a:srgbClr val="FF0000"/>
                </a:solidFill>
                <a:ea typeface="Simplified Arabic" panose="02020603050405020304" pitchFamily="18" charset="-78"/>
              </a:rPr>
              <a:t>التخطيط السياحي </a:t>
            </a:r>
            <a:r>
              <a:rPr lang="ar-IQ" altLang="x-none" dirty="0">
                <a:ea typeface="Simplified Arabic" panose="02020603050405020304" pitchFamily="18" charset="-78"/>
              </a:rPr>
              <a:t>لم يظهر بشكل واضح إلا في بداية الخمسينات من القرن الماضي , إذ نشطت حركة السفر الدولية بشكل كثيف وواسع وتزايد معها أعداد السياح عبر أشكال شتى من السياحة والاستجمام ,ولذلك تعددت المناطق السياحية واختلفت وظائفها وخصائصها ,فظهرت الحاجة الى ضبط وتوجيه هذا النشاط من أجل الحد من آثاره الاجتماعية والبيئية السالبة مقابل تحقيق أقصى درجات النفع .</a:t>
            </a:r>
            <a:endParaRPr lang="ar-IQ" altLang="x-none" dirty="0">
              <a:ea typeface="Simplified Arabic" panose="02020603050405020304" pitchFamily="18" charset="-78"/>
            </a:endParaRPr>
          </a:p>
          <a:p>
            <a:pPr>
              <a:buNone/>
            </a:pPr>
            <a:r>
              <a:rPr lang="ar-IQ" altLang="x-none" dirty="0">
                <a:ea typeface="Simplified Arabic" panose="02020603050405020304" pitchFamily="18" charset="-78"/>
              </a:rPr>
              <a:t>وعلى ذلك يمكن تعريف </a:t>
            </a:r>
            <a:r>
              <a:rPr lang="ar-IQ" altLang="x-none" dirty="0">
                <a:solidFill>
                  <a:srgbClr val="FF0000"/>
                </a:solidFill>
                <a:ea typeface="Simplified Arabic" panose="02020603050405020304" pitchFamily="18" charset="-78"/>
              </a:rPr>
              <a:t>التخطيط</a:t>
            </a:r>
            <a:r>
              <a:rPr lang="ar-IQ" altLang="x-none" dirty="0">
                <a:ea typeface="Simplified Arabic" panose="02020603050405020304" pitchFamily="18" charset="-78"/>
              </a:rPr>
              <a:t> </a:t>
            </a:r>
            <a:r>
              <a:rPr lang="ar-IQ" altLang="x-none" dirty="0">
                <a:solidFill>
                  <a:srgbClr val="FF0000"/>
                </a:solidFill>
                <a:ea typeface="Simplified Arabic" panose="02020603050405020304" pitchFamily="18" charset="-78"/>
              </a:rPr>
              <a:t>السياحي</a:t>
            </a:r>
            <a:r>
              <a:rPr lang="ar-IQ" altLang="x-none" dirty="0">
                <a:ea typeface="Simplified Arabic" panose="02020603050405020304" pitchFamily="18" charset="-78"/>
              </a:rPr>
              <a:t> ( بأنه فن قراءة مستقبل صناعة السياحة وتوجهات أنشطتها ومؤشراتها المستقبلية وذلك اعتماداً على تحديد اتجاهات ومقادير التغيرات والتبدلات المستقبلية في العوامل والمتغيرات السياحية )</a:t>
            </a:r>
            <a:endParaRPr lang="ar-IQ" altLang="x-none"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عنصر نائب للمحتوى 2"/>
          <p:cNvSpPr>
            <a:spLocks noGrp="1"/>
          </p:cNvSpPr>
          <p:nvPr>
            <p:ph idx="1" hasCustomPrompt="1"/>
          </p:nvPr>
        </p:nvSpPr>
        <p:spPr>
          <a:xfrm>
            <a:off x="457200" y="333375"/>
            <a:ext cx="8229600" cy="5792788"/>
          </a:xfrm>
        </p:spPr>
        <p:txBody>
          <a:bodyPr vert="horz" wrap="square" lIns="91440" tIns="45720" rIns="91440" bIns="45720" numCol="1" anchor="t" anchorCtr="0" compatLnSpc="1"/>
          <a:p>
            <a:r>
              <a:rPr lang="ar-IQ" altLang="x-none" dirty="0">
                <a:ea typeface="Simplified Arabic" panose="02020603050405020304" pitchFamily="18" charset="-78"/>
              </a:rPr>
              <a:t>وهذا كله يتطلب استخدام  الأساليب العلمية المستندة الى أصول وأساليب البحث العلمي ومنهجيات الدراسات العلمية وفق تسلسل منطقي وعلاقات إنسانية منطقية تعكس طبيعة المراحل التي تمر بها عملية التخطيط . </a:t>
            </a:r>
            <a:endParaRPr lang="ar-IQ" altLang="x-none" dirty="0">
              <a:ea typeface="Simplified Arabic" panose="02020603050405020304" pitchFamily="18" charset="-78"/>
            </a:endParaRPr>
          </a:p>
          <a:p>
            <a:endParaRPr lang="ar-IQ" altLang="x-none" dirty="0">
              <a:ea typeface="Simplified Arabic" panose="02020603050405020304" pitchFamily="18" charset="-78"/>
            </a:endParaRPr>
          </a:p>
          <a:p>
            <a:r>
              <a:rPr lang="ar-IQ" altLang="x-none" dirty="0">
                <a:ea typeface="Simplified Arabic" panose="02020603050405020304" pitchFamily="18" charset="-78"/>
              </a:rPr>
              <a:t>ويعتبر </a:t>
            </a:r>
            <a:r>
              <a:rPr lang="ar-IQ" altLang="x-none" dirty="0">
                <a:solidFill>
                  <a:srgbClr val="FF0000"/>
                </a:solidFill>
                <a:ea typeface="Simplified Arabic" panose="02020603050405020304" pitchFamily="18" charset="-78"/>
              </a:rPr>
              <a:t>التخطيط السياحي </a:t>
            </a:r>
            <a:r>
              <a:rPr lang="ar-IQ" altLang="x-none" dirty="0">
                <a:ea typeface="Simplified Arabic" panose="02020603050405020304" pitchFamily="18" charset="-78"/>
              </a:rPr>
              <a:t>,أحد مجالات التخطيط الإقليمي والحضري باعتباره نشاط لا يمارس في كل أقاليم البلد وإنما ضمن الأقاليم التي تتواجد بها مقومات هذا النشاط , إذ ينظر على أن تلك المقومات تشمل الموارد المتاحة في الأقاليم التي يمكن التخطيط لها من أجل تنمية سياحية منظمة ومستمرة .</a:t>
            </a:r>
            <a:endParaRPr lang="ar-IQ" altLang="x-none" dirty="0">
              <a:ea typeface="Simplified Arabic" panose="02020603050405020304" pitchFamily="18" charset="-78"/>
            </a:endParaRPr>
          </a:p>
          <a:p>
            <a:pPr>
              <a:buNone/>
            </a:pPr>
            <a:endParaRPr lang="ar-IQ" altLang="x-none"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عنصر نائب للمحتوى 2"/>
          <p:cNvSpPr>
            <a:spLocks noGrp="1"/>
          </p:cNvSpPr>
          <p:nvPr>
            <p:ph idx="1" hasCustomPrompt="1"/>
          </p:nvPr>
        </p:nvSpPr>
        <p:spPr>
          <a:xfrm>
            <a:off x="611188" y="333375"/>
            <a:ext cx="8229600" cy="5399088"/>
          </a:xfrm>
        </p:spPr>
        <p:txBody>
          <a:bodyPr vert="horz" wrap="square" lIns="91440" tIns="45720" rIns="91440" bIns="45720" numCol="1" anchor="t" anchorCtr="0" compatLnSpc="1"/>
          <a:p>
            <a:r>
              <a:rPr lang="ar-IQ" altLang="x-none" dirty="0"/>
              <a:t>وعرف كذلك على أنه ( توقع وتنبؤ للمستقبل وصولاً الى تحقيق الآمال التي ينشدها ويتطلع اليها السياح والمجتمع ومنها الإمكانات </a:t>
            </a:r>
            <a:r>
              <a:rPr lang="ar-IQ" altLang="x-none" dirty="0"/>
              <a:t>السياحية بأنواعها )</a:t>
            </a:r>
            <a:endParaRPr lang="ar-IQ" altLang="x-none" dirty="0"/>
          </a:p>
          <a:p>
            <a:pPr algn="justLow">
              <a:lnSpc>
                <a:spcPct val="115000"/>
              </a:lnSpc>
              <a:spcAft>
                <a:spcPts val="1000"/>
              </a:spcAft>
            </a:pPr>
            <a:r>
              <a:rPr baseline="30000" dirty="0">
                <a:sym typeface="Symbol" panose="05050102010706020507" pitchFamily="18" charset="2"/>
              </a:rPr>
              <a:t> </a:t>
            </a:r>
            <a:r>
              <a:rPr lang="ar-IQ" altLang="x-none" dirty="0">
                <a:ea typeface="Simplified Arabic" panose="02020603050405020304" pitchFamily="18" charset="-78"/>
              </a:rPr>
              <a:t>ويعد التخطيط الأساس في إجراءات التنمية السياحية للوصول الى نمو سياحي ملائم مع إمكانية البلد وتضافر الجهود بين السياحة والقطاعات الأخرى للوصول الى تنمية اقتصادية واجتماعية متوازنة لتحقيق الرفاه للمواطنين حاضراً ومستقبلاً. </a:t>
            </a:r>
            <a:endParaRPr sz="2800" dirty="0">
              <a:cs typeface="Calibri" panose="020F0502020204030204" pitchFamily="34" charset="0"/>
            </a:endParaRPr>
          </a:p>
          <a:p>
            <a:pPr>
              <a:buNone/>
            </a:pPr>
            <a:endParaRPr lang="ar-IQ" altLang="x-none"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650" name="عنوان 1"/>
          <p:cNvSpPr>
            <a:spLocks noGrp="1"/>
          </p:cNvSpPr>
          <p:nvPr>
            <p:ph type="title" hasCustomPrompt="1"/>
          </p:nvPr>
        </p:nvSpPr>
        <p:spPr>
          <a:xfrm>
            <a:off x="457200" y="274638"/>
            <a:ext cx="8229600" cy="850900"/>
          </a:xfrm>
          <a:ln/>
        </p:spPr>
        <p:txBody>
          <a:bodyPr vert="horz" wrap="square" lIns="91440" tIns="45720" rIns="91440" bIns="45720" anchor="ctr" anchorCtr="0"/>
          <a:p>
            <a:pPr algn="r">
              <a:buNone/>
            </a:pPr>
            <a:r>
              <a:rPr lang="ar-IQ" altLang="ar-IQ" sz="4000" b="1" dirty="0">
                <a:solidFill>
                  <a:srgbClr val="FF0000"/>
                </a:solidFill>
                <a:ea typeface="Simplified Arabic" panose="02020603050405020304" pitchFamily="18" charset="-78"/>
              </a:rPr>
              <a:t>4- </a:t>
            </a:r>
            <a:r>
              <a:rPr lang="ar-SA" altLang="ar-IQ" sz="4000" b="1" dirty="0">
                <a:solidFill>
                  <a:srgbClr val="FF0000"/>
                </a:solidFill>
                <a:ea typeface="Simplified Arabic" panose="02020603050405020304" pitchFamily="18" charset="-78"/>
              </a:rPr>
              <a:t>الترفيه</a:t>
            </a:r>
            <a:endParaRPr lang="ar-IQ" altLang="ar-IQ" sz="4000" dirty="0">
              <a:solidFill>
                <a:srgbClr val="FF0000"/>
              </a:solidFill>
              <a:ea typeface="Simplified Arabic" panose="02020603050405020304" pitchFamily="18" charset="-78"/>
            </a:endParaRPr>
          </a:p>
        </p:txBody>
      </p:sp>
      <p:sp>
        <p:nvSpPr>
          <p:cNvPr id="27651" name="عنصر نائب للمحتوى 2"/>
          <p:cNvSpPr>
            <a:spLocks noGrp="1"/>
          </p:cNvSpPr>
          <p:nvPr>
            <p:ph idx="1" hasCustomPrompt="1"/>
          </p:nvPr>
        </p:nvSpPr>
        <p:spPr>
          <a:xfrm>
            <a:off x="457200" y="1052513"/>
            <a:ext cx="8229600" cy="5073650"/>
          </a:xfrm>
          <a:ln/>
        </p:spPr>
        <p:txBody>
          <a:bodyPr vert="horz" wrap="square" lIns="91440" tIns="45720" rIns="91440" bIns="45720" anchor="t" anchorCtr="0"/>
          <a:p>
            <a:pPr marL="0" indent="0">
              <a:buNone/>
            </a:pPr>
            <a:r>
              <a:rPr lang="ar-SA" altLang="ar-IQ" dirty="0">
                <a:ea typeface="Simplified Arabic" panose="02020603050405020304" pitchFamily="18" charset="-78"/>
              </a:rPr>
              <a:t>أشتق مصطلح الترفيه من الكلمة اللاتينية(</a:t>
            </a:r>
            <a:r>
              <a:rPr lang="en-US" altLang="ar-IQ" dirty="0">
                <a:latin typeface="Simplified Arabic" panose="02020603050405020304" pitchFamily="18" charset="-78"/>
                <a:ea typeface="Simplified Arabic" panose="02020603050405020304" pitchFamily="18" charset="-78"/>
              </a:rPr>
              <a:t>(Recreation</a:t>
            </a:r>
            <a:r>
              <a:rPr lang="ar-SA" altLang="ar-IQ" dirty="0">
                <a:latin typeface="Simplified Arabic" panose="02020603050405020304" pitchFamily="18" charset="-78"/>
                <a:ea typeface="Simplified Arabic" panose="02020603050405020304" pitchFamily="18" charset="-78"/>
              </a:rPr>
              <a:t> وتعني (ما ينعش ويجدد النشاط </a:t>
            </a:r>
            <a:r>
              <a:rPr lang="ar-IQ" altLang="ar-IQ" dirty="0">
                <a:latin typeface="Simplified Arabic" panose="02020603050405020304" pitchFamily="18" charset="-78"/>
                <a:ea typeface="Simplified Arabic" panose="02020603050405020304" pitchFamily="18" charset="-78"/>
              </a:rPr>
              <a:t>)</a:t>
            </a:r>
            <a:endParaRPr lang="ar-IQ" altLang="ar-IQ" dirty="0">
              <a:latin typeface="Simplified Arabic" panose="02020603050405020304" pitchFamily="18" charset="-78"/>
              <a:ea typeface="Simplified Arabic" panose="02020603050405020304" pitchFamily="18" charset="-78"/>
            </a:endParaRPr>
          </a:p>
          <a:p>
            <a:pPr marL="0" indent="0" algn="justLow">
              <a:lnSpc>
                <a:spcPct val="115000"/>
              </a:lnSpc>
              <a:spcAft>
                <a:spcPts val="1000"/>
              </a:spcAft>
            </a:pPr>
            <a:r>
              <a:rPr lang="ar-SA" altLang="ar-IQ" dirty="0">
                <a:ea typeface="Simplified Arabic" panose="02020603050405020304" pitchFamily="18" charset="-78"/>
              </a:rPr>
              <a:t>واستعملت فيما بعد بمعناها التقليدي كتعبير عن فترة النشاط البسيط، المريح والمختار طواعية والذي ينعش ويجدد حيوية الفرد للقيام بالواجبات أو العمل الثقيل ومن أساسيات مفهوم الترفيه ما يلي : </a:t>
            </a:r>
            <a:endParaRPr lang="en-US" altLang="ar-IQ" sz="2800" dirty="0"/>
          </a:p>
          <a:p>
            <a:pPr marL="0" indent="0" algn="justLow">
              <a:lnSpc>
                <a:spcPct val="115000"/>
              </a:lnSpc>
              <a:spcAft>
                <a:spcPts val="1000"/>
              </a:spcAft>
              <a:buFont typeface="Calibri" panose="020F0502020204030204" pitchFamily="34" charset="0"/>
              <a:buAutoNum type="arabicPeriod"/>
            </a:pPr>
            <a:r>
              <a:rPr lang="ar-SA" altLang="ar-IQ" dirty="0">
                <a:ea typeface="Simplified Arabic" panose="02020603050405020304" pitchFamily="18" charset="-78"/>
              </a:rPr>
              <a:t>الترفيه يتعلق بالعديد من الفعاليات المتنوعة ،التي يمكن للفرد أن يقوم بها أثناء وقت الفراغ المحدد والذي لا يتقيد به الفرد لا بالعمل ولا بالدراسة .</a:t>
            </a:r>
            <a:endParaRPr lang="en-US" altLang="ar-IQ" sz="2800" dirty="0"/>
          </a:p>
          <a:p>
            <a:pPr marL="0" indent="0">
              <a:buNone/>
            </a:pPr>
            <a:endParaRPr lang="ar-IQ" altLang="ar-IQ"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674" name="عنصر نائب للمحتوى 2"/>
          <p:cNvSpPr>
            <a:spLocks noGrp="1"/>
          </p:cNvSpPr>
          <p:nvPr>
            <p:ph idx="1" hasCustomPrompt="1"/>
          </p:nvPr>
        </p:nvSpPr>
        <p:spPr>
          <a:xfrm>
            <a:off x="457200" y="333375"/>
            <a:ext cx="8229600" cy="5792788"/>
          </a:xfrm>
          <a:ln/>
        </p:spPr>
        <p:txBody>
          <a:bodyPr vert="horz" wrap="square" lIns="91440" tIns="45720" rIns="91440" bIns="45720" anchor="t" anchorCtr="0"/>
          <a:p>
            <a:pPr marL="0" indent="0" algn="justLow" defTabSz="914400">
              <a:lnSpc>
                <a:spcPct val="115000"/>
              </a:lnSpc>
              <a:buNone/>
              <a:tabLst>
                <a:tab pos="4381500" algn="l"/>
              </a:tabLst>
            </a:pPr>
            <a:r>
              <a:rPr lang="ar-IQ" altLang="ar-IQ" dirty="0">
                <a:latin typeface="Simplified Arabic" panose="02020603050405020304" pitchFamily="18" charset="-78"/>
              </a:rPr>
              <a:t>2- ا</a:t>
            </a:r>
            <a:r>
              <a:rPr lang="ar-SA" altLang="ar-IQ" dirty="0">
                <a:latin typeface="Simplified Arabic" panose="02020603050405020304" pitchFamily="18" charset="-78"/>
              </a:rPr>
              <a:t>لترفيه يتعلق بالفعاليات التي يقوم بها الفرد طواعية وباختياره بعيداً عن صيغة الالزام أو الضرورة.</a:t>
            </a:r>
            <a:endParaRPr lang="en-US" altLang="ar-IQ" sz="2800" dirty="0"/>
          </a:p>
          <a:p>
            <a:pPr marL="0" indent="0" algn="justLow" defTabSz="914400">
              <a:lnSpc>
                <a:spcPct val="115000"/>
              </a:lnSpc>
              <a:spcAft>
                <a:spcPts val="1000"/>
              </a:spcAft>
              <a:buNone/>
              <a:tabLst>
                <a:tab pos="4381500" algn="l"/>
              </a:tabLst>
            </a:pPr>
            <a:r>
              <a:rPr lang="ar-IQ" altLang="ar-IQ" dirty="0">
                <a:latin typeface="Simplified Arabic" panose="02020603050405020304" pitchFamily="18" charset="-78"/>
              </a:rPr>
              <a:t>3-ا</a:t>
            </a:r>
            <a:r>
              <a:rPr lang="ar-SA" altLang="ar-IQ" dirty="0">
                <a:latin typeface="Simplified Arabic" panose="02020603050405020304" pitchFamily="18" charset="-78"/>
              </a:rPr>
              <a:t>لترفيه يتعلق بفعاليات يقوم بها الفرد تؤدي الى حصوله على حالة الرضا والقناعة والراحة النفسية . </a:t>
            </a:r>
            <a:endParaRPr lang="ar-IQ" altLang="ar-IQ" dirty="0">
              <a:latin typeface="Simplified Arabic" panose="02020603050405020304" pitchFamily="18" charset="-78"/>
            </a:endParaRPr>
          </a:p>
          <a:p>
            <a:pPr marL="0" indent="0" algn="justLow" defTabSz="914400">
              <a:lnSpc>
                <a:spcPct val="115000"/>
              </a:lnSpc>
              <a:spcAft>
                <a:spcPts val="1000"/>
              </a:spcAft>
              <a:buNone/>
              <a:tabLst>
                <a:tab pos="4381500" algn="l"/>
              </a:tabLst>
            </a:pPr>
            <a:r>
              <a:rPr lang="ar-SA" altLang="ar-IQ" sz="2800" dirty="0">
                <a:ea typeface="Simplified Arabic" panose="02020603050405020304" pitchFamily="18" charset="-78"/>
              </a:rPr>
              <a:t>ويعني مفهوم (الترفيه) ,التسلية أو التجديد للنشاط وتبديل الجو الروتيني اليومي  واستعادة حيوية الذهن والفكر والوظائف الفسيولوجية في الأجهزة الحيوية ,وعرف على أنه فعالية وممارسة تتضمن نطاقاً واسع من الفعاليات الرياضية والترفيهية </a:t>
            </a:r>
            <a:r>
              <a:rPr lang="ar-IQ" altLang="ar-IQ" sz="2800" dirty="0">
                <a:ea typeface="Simplified Arabic" panose="02020603050405020304" pitchFamily="18" charset="-78"/>
              </a:rPr>
              <a:t>.</a:t>
            </a:r>
            <a:endParaRPr lang="ar-IQ" altLang="ar-IQ" sz="2800" dirty="0">
              <a:ea typeface="Simplified Arabic" panose="02020603050405020304" pitchFamily="18" charset="-78"/>
            </a:endParaRPr>
          </a:p>
          <a:p>
            <a:pPr marL="0" indent="0" algn="justLow" defTabSz="914400">
              <a:lnSpc>
                <a:spcPct val="115000"/>
              </a:lnSpc>
              <a:spcAft>
                <a:spcPts val="1000"/>
              </a:spcAft>
              <a:buNone/>
              <a:tabLst>
                <a:tab pos="4381500" algn="l"/>
              </a:tabLst>
            </a:pPr>
            <a:endParaRPr lang="en-US" altLang="ar-IQ" sz="2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698" name="عنصر نائب للمحتوى 2"/>
          <p:cNvSpPr>
            <a:spLocks noGrp="1"/>
          </p:cNvSpPr>
          <p:nvPr>
            <p:ph idx="1" hasCustomPrompt="1"/>
          </p:nvPr>
        </p:nvSpPr>
        <p:spPr>
          <a:xfrm>
            <a:off x="457200" y="333375"/>
            <a:ext cx="8229600" cy="6357938"/>
          </a:xfrm>
          <a:ln/>
        </p:spPr>
        <p:txBody>
          <a:bodyPr vert="horz" wrap="square" lIns="91440" tIns="45720" rIns="91440" bIns="45720" anchor="t" anchorCtr="0"/>
          <a:p>
            <a:pPr marL="0" indent="0" algn="justLow">
              <a:buNone/>
            </a:pPr>
            <a:r>
              <a:rPr lang="ar-SA" altLang="ar-IQ" dirty="0">
                <a:ea typeface="Simplified Arabic" panose="02020603050405020304" pitchFamily="18" charset="-78"/>
              </a:rPr>
              <a:t>والمسرح والحرف الفنية وكل نشاط كالغناء والتزلج والتصوير ,كما يشمل التنزه في الأماكن الخضراء المفتوحة وممارسة الألعاب الرياضية ومشاهدة الأفلام السينمائية وغيرها </a:t>
            </a:r>
            <a:r>
              <a:rPr lang="ar-IQ" altLang="ar-IQ" baseline="30000" dirty="0">
                <a:ea typeface="Simplified Arabic" panose="02020603050405020304" pitchFamily="18" charset="-78"/>
              </a:rPr>
              <a:t>.</a:t>
            </a:r>
            <a:endParaRPr lang="ar-IQ" altLang="ar-IQ" baseline="30000" dirty="0">
              <a:ea typeface="Simplified Arabic" panose="02020603050405020304" pitchFamily="18" charset="-78"/>
            </a:endParaRPr>
          </a:p>
          <a:p>
            <a:pPr marL="0" indent="0" algn="justLow">
              <a:buNone/>
            </a:pPr>
            <a:r>
              <a:rPr lang="ar-SA" altLang="ar-IQ" dirty="0">
                <a:ea typeface="Simplified Arabic" panose="02020603050405020304" pitchFamily="18" charset="-78"/>
              </a:rPr>
              <a:t>وفي تعريف آخر أعتبر </a:t>
            </a:r>
            <a:r>
              <a:rPr lang="ar-SA" altLang="ar-IQ" dirty="0">
                <a:solidFill>
                  <a:srgbClr val="FF0000"/>
                </a:solidFill>
                <a:ea typeface="Simplified Arabic" panose="02020603050405020304" pitchFamily="18" charset="-78"/>
              </a:rPr>
              <a:t>الترفيه</a:t>
            </a:r>
            <a:r>
              <a:rPr lang="ar-SA" altLang="ar-IQ" dirty="0">
                <a:ea typeface="Simplified Arabic" panose="02020603050405020304" pitchFamily="18" charset="-78"/>
              </a:rPr>
              <a:t>، ظاهرة اجتماعية يمارس فيها الفرد أو الجماعة كافة الأنشطة الترفيهية خلال وقت الفراغ دون كسب مادي وبقدرات شخصية تتحدد بتأثير عوامل اجتماعية مباشرة على سلوكية النشاط الترويحي الهادف من خلال النمو والتطور للسلوك الشخصي والمجتمعي معاً </a:t>
            </a:r>
            <a:r>
              <a:rPr lang="ar-IQ" altLang="ar-IQ" dirty="0">
                <a:ea typeface="Simplified Arabic" panose="02020603050405020304" pitchFamily="18" charset="-78"/>
              </a:rPr>
              <a:t>.</a:t>
            </a:r>
            <a:endParaRPr lang="ar-IQ" altLang="ar-IQ" dirty="0">
              <a:ea typeface="Simplified Arabic" panose="02020603050405020304" pitchFamily="18" charset="-78"/>
            </a:endParaRPr>
          </a:p>
          <a:p>
            <a:pPr marL="0" indent="0" algn="justLow">
              <a:buNone/>
            </a:pPr>
            <a:r>
              <a:rPr lang="ar-SA" altLang="ar-IQ" dirty="0">
                <a:ea typeface="Simplified Arabic" panose="02020603050405020304" pitchFamily="18" charset="-78"/>
              </a:rPr>
              <a:t>وجاء التعريف الذي وضعه (</a:t>
            </a:r>
            <a:r>
              <a:rPr lang="en-US" altLang="ar-IQ" dirty="0">
                <a:latin typeface="Simplified Arabic" panose="02020603050405020304" pitchFamily="18" charset="-78"/>
                <a:ea typeface="Simplified Arabic" panose="02020603050405020304" pitchFamily="18" charset="-78"/>
              </a:rPr>
              <a:t>Grepen &amp;David Graay </a:t>
            </a:r>
            <a:r>
              <a:rPr lang="ar-SA" altLang="ar-IQ" dirty="0">
                <a:latin typeface="Simplified Arabic" panose="02020603050405020304" pitchFamily="18" charset="-78"/>
                <a:ea typeface="Simplified Arabic" panose="02020603050405020304" pitchFamily="18" charset="-78"/>
              </a:rPr>
              <a:t>) بأنه (ظرف انفعالي أو حالة عاطفية للفرد تنبع من شعوره بالسعادة والانجاز والبهجة والشجاعة والرضا والكفاءة الشخصية والسرور وهو في ذلك مستقل عن النشاط أو الفراغ أو القبول الاجتماعي</a:t>
            </a:r>
            <a:endParaRPr lang="ar-IQ" altLang="ar-IQ"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2" name="عنصر نائب للمحتوى 2"/>
          <p:cNvSpPr>
            <a:spLocks noGrp="1"/>
          </p:cNvSpPr>
          <p:nvPr>
            <p:ph idx="1" hasCustomPrompt="1"/>
          </p:nvPr>
        </p:nvSpPr>
        <p:spPr>
          <a:xfrm>
            <a:off x="457200" y="476250"/>
            <a:ext cx="8229600" cy="5649913"/>
          </a:xfrm>
          <a:ln/>
        </p:spPr>
        <p:txBody>
          <a:bodyPr vert="horz" wrap="square" lIns="91440" tIns="45720" rIns="91440" bIns="45720" anchor="t" anchorCtr="0"/>
          <a:p>
            <a:pPr marL="0" indent="0" algn="justLow" defTabSz="914400">
              <a:lnSpc>
                <a:spcPct val="115000"/>
              </a:lnSpc>
              <a:spcAft>
                <a:spcPts val="1000"/>
              </a:spcAft>
              <a:buNone/>
              <a:tabLst>
                <a:tab pos="4381500" algn="l"/>
              </a:tabLst>
            </a:pPr>
            <a:r>
              <a:rPr lang="ar-SA" altLang="ar-IQ" dirty="0">
                <a:ea typeface="Simplified Arabic" panose="02020603050405020304" pitchFamily="18" charset="-78"/>
              </a:rPr>
              <a:t>ويمكن أن نوضح أهم الخصائص المتعلقة بالترفيه :-</a:t>
            </a:r>
            <a:endParaRPr lang="en-US" altLang="ar-IQ" sz="2800" dirty="0">
              <a:ea typeface="Simplified Arabic" panose="02020603050405020304" pitchFamily="18" charset="-78"/>
            </a:endParaRPr>
          </a:p>
          <a:p>
            <a:pPr marL="0" indent="0" defTabSz="914400">
              <a:buNone/>
              <a:tabLst>
                <a:tab pos="4381500" algn="l"/>
              </a:tabLst>
            </a:pPr>
            <a:r>
              <a:rPr lang="ar-IQ" altLang="ar-IQ" dirty="0">
                <a:ea typeface="Simplified Arabic" panose="02020603050405020304" pitchFamily="18" charset="-78"/>
              </a:rPr>
              <a:t>1- </a:t>
            </a:r>
            <a:r>
              <a:rPr lang="ar-SA" altLang="ar-IQ" dirty="0">
                <a:ea typeface="Simplified Arabic" panose="02020603050405020304" pitchFamily="18" charset="-78"/>
              </a:rPr>
              <a:t>نشاط اختباري دون قسر أو جبر.</a:t>
            </a:r>
            <a:endParaRPr lang="ar-IQ" altLang="ar-IQ" dirty="0">
              <a:ea typeface="Simplified Arabic" panose="02020603050405020304" pitchFamily="18" charset="-78"/>
            </a:endParaRPr>
          </a:p>
          <a:p>
            <a:pPr marL="0" indent="0" algn="justLow" defTabSz="914400">
              <a:lnSpc>
                <a:spcPct val="115000"/>
              </a:lnSpc>
              <a:buNone/>
              <a:tabLst>
                <a:tab pos="4381500" algn="l"/>
              </a:tabLst>
            </a:pPr>
            <a:r>
              <a:rPr lang="ar-IQ" altLang="ar-IQ" dirty="0">
                <a:ea typeface="Simplified Arabic" panose="02020603050405020304" pitchFamily="18" charset="-78"/>
              </a:rPr>
              <a:t>2- </a:t>
            </a:r>
            <a:r>
              <a:rPr lang="ar-SA" altLang="ar-IQ" dirty="0">
                <a:ea typeface="Simplified Arabic" panose="02020603050405020304" pitchFamily="18" charset="-78"/>
              </a:rPr>
              <a:t>يزود الفرد بالمنفعة والسرور كنواتج شعورية ذاتية ولكن يجب أن يتقبله المجتمع في أطار عاداته وتقاليده.</a:t>
            </a:r>
            <a:endParaRPr lang="en-US" altLang="ar-IQ" sz="2800" dirty="0"/>
          </a:p>
          <a:p>
            <a:pPr marL="0" indent="0" algn="justLow" defTabSz="914400">
              <a:lnSpc>
                <a:spcPct val="115000"/>
              </a:lnSpc>
              <a:spcAft>
                <a:spcPts val="1000"/>
              </a:spcAft>
              <a:buNone/>
              <a:tabLst>
                <a:tab pos="4381500" algn="l"/>
              </a:tabLst>
            </a:pPr>
            <a:r>
              <a:rPr lang="ar-IQ" altLang="ar-IQ" dirty="0">
                <a:ea typeface="Simplified Arabic" panose="02020603050405020304" pitchFamily="18" charset="-78"/>
              </a:rPr>
              <a:t>3- </a:t>
            </a:r>
            <a:r>
              <a:rPr lang="ar-SA" altLang="ar-IQ" dirty="0">
                <a:ea typeface="Simplified Arabic" panose="02020603050405020304" pitchFamily="18" charset="-78"/>
              </a:rPr>
              <a:t>يمارس في أوقات الفراغ .</a:t>
            </a:r>
            <a:endParaRPr lang="en-US" altLang="ar-IQ" sz="2800" dirty="0"/>
          </a:p>
          <a:p>
            <a:pPr marL="0" indent="0" defTabSz="914400">
              <a:buNone/>
              <a:tabLst>
                <a:tab pos="4381500" algn="l"/>
              </a:tabLst>
            </a:pPr>
            <a:r>
              <a:rPr lang="ar-IQ" altLang="ar-IQ" dirty="0">
                <a:ea typeface="Simplified Arabic" panose="02020603050405020304" pitchFamily="18" charset="-78"/>
              </a:rPr>
              <a:t>4- </a:t>
            </a:r>
            <a:r>
              <a:rPr lang="ar-SA" altLang="ar-IQ" dirty="0">
                <a:ea typeface="Simplified Arabic" panose="02020603050405020304" pitchFamily="18" charset="-78"/>
              </a:rPr>
              <a:t>يسهم في تنمية شخصية الفرد وتطويرها ميدانياً وعقلياً.</a:t>
            </a:r>
            <a:endParaRPr lang="ar-IQ" altLang="ar-IQ" dirty="0">
              <a:ea typeface="Simplified Arabic" panose="02020603050405020304" pitchFamily="18" charset="-78"/>
            </a:endParaRPr>
          </a:p>
          <a:p>
            <a:pPr marL="0" indent="0" algn="justLow" defTabSz="914400">
              <a:lnSpc>
                <a:spcPct val="115000"/>
              </a:lnSpc>
              <a:spcAft>
                <a:spcPts val="1000"/>
              </a:spcAft>
              <a:buNone/>
              <a:tabLst>
                <a:tab pos="4381500" algn="l"/>
              </a:tabLst>
            </a:pPr>
            <a:r>
              <a:rPr lang="ar-IQ" altLang="ar-IQ" dirty="0">
                <a:ea typeface="Simplified Arabic" panose="02020603050405020304" pitchFamily="18" charset="-78"/>
              </a:rPr>
              <a:t>5- </a:t>
            </a:r>
            <a:r>
              <a:rPr lang="ar-SA" altLang="ar-IQ" dirty="0">
                <a:ea typeface="Simplified Arabic" panose="02020603050405020304" pitchFamily="18" charset="-78"/>
              </a:rPr>
              <a:t>يشمل عدة أنشطة تتبع للقطاع العام أو الخاص.</a:t>
            </a:r>
            <a:endParaRPr lang="en-US" altLang="ar-IQ" sz="2800" dirty="0"/>
          </a:p>
          <a:p>
            <a:pPr marL="0" indent="0" defTabSz="914400">
              <a:buNone/>
              <a:tabLst>
                <a:tab pos="4381500" algn="l"/>
              </a:tabLst>
            </a:pPr>
            <a:r>
              <a:rPr lang="ar-IQ" altLang="ar-IQ" dirty="0">
                <a:ea typeface="Simplified Arabic" panose="02020603050405020304" pitchFamily="18" charset="-78"/>
              </a:rPr>
              <a:t>6- </a:t>
            </a:r>
            <a:r>
              <a:rPr lang="ar-SA" altLang="ar-IQ" dirty="0">
                <a:ea typeface="Simplified Arabic" panose="02020603050405020304" pitchFamily="18" charset="-78"/>
              </a:rPr>
              <a:t>مرونته تجعل تحقيق الاتفاق على مفهوم محدد له صعب </a:t>
            </a:r>
            <a:r>
              <a:rPr lang="ar-IQ" altLang="ar-IQ" dirty="0">
                <a:ea typeface="Simplified Arabic" panose="02020603050405020304" pitchFamily="18" charset="-78"/>
              </a:rPr>
              <a:t>.</a:t>
            </a:r>
            <a:endParaRPr lang="ar-IQ" altLang="ar-IQ"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عنصر نائب للمحتوى 2"/>
          <p:cNvSpPr>
            <a:spLocks noGrp="1"/>
          </p:cNvSpPr>
          <p:nvPr>
            <p:ph idx="1" hasCustomPrompt="1"/>
          </p:nvPr>
        </p:nvSpPr>
        <p:spPr>
          <a:xfrm>
            <a:off x="457200" y="404813"/>
            <a:ext cx="8229600" cy="5721350"/>
          </a:xfrm>
        </p:spPr>
        <p:txBody>
          <a:bodyPr vert="horz" wrap="square" lIns="91440" tIns="45720" rIns="91440" bIns="45720" numCol="1" anchor="t" anchorCtr="0" compatLnSpc="1"/>
          <a:p>
            <a:pPr marL="0" indent="0" algn="justLow" defTabSz="914400">
              <a:lnSpc>
                <a:spcPct val="115000"/>
              </a:lnSpc>
              <a:buNone/>
              <a:tabLst>
                <a:tab pos="4381500" algn="l"/>
              </a:tabLst>
            </a:pPr>
            <a:r>
              <a:rPr lang="ar-IQ" altLang="x-none" dirty="0">
                <a:ea typeface="Simplified Arabic" panose="02020603050405020304" pitchFamily="18" charset="-78"/>
              </a:rPr>
              <a:t>6- </a:t>
            </a:r>
            <a:r>
              <a:rPr lang="ar-SA" altLang="x-none" dirty="0">
                <a:ea typeface="Simplified Arabic" panose="02020603050405020304" pitchFamily="18" charset="-78"/>
              </a:rPr>
              <a:t>يحدث نتيجة لتفاعل عوامل جغرافية مكونة قوى جذب وقوى دفع </a:t>
            </a:r>
            <a:endParaRPr sz="2800" dirty="0">
              <a:cs typeface="Calibri" panose="020F0502020204030204" pitchFamily="34" charset="0"/>
            </a:endParaRPr>
          </a:p>
          <a:p>
            <a:pPr marL="0" indent="0" algn="justLow" defTabSz="914400">
              <a:lnSpc>
                <a:spcPct val="115000"/>
              </a:lnSpc>
              <a:spcAft>
                <a:spcPts val="1000"/>
              </a:spcAft>
              <a:buNone/>
              <a:tabLst>
                <a:tab pos="4381500" algn="l"/>
              </a:tabLst>
            </a:pPr>
            <a:r>
              <a:rPr lang="ar-IQ" altLang="x-none" dirty="0">
                <a:ea typeface="Simplified Arabic" panose="02020603050405020304" pitchFamily="18" charset="-78"/>
              </a:rPr>
              <a:t>7- </a:t>
            </a:r>
            <a:r>
              <a:rPr lang="ar-SA" altLang="x-none" dirty="0">
                <a:ea typeface="Simplified Arabic" panose="02020603050405020304" pitchFamily="18" charset="-78"/>
              </a:rPr>
              <a:t>نشاط قابل للتوسع والتنوع نتيجة للتطور الحضاري .</a:t>
            </a:r>
            <a:endParaRPr sz="2800" dirty="0">
              <a:cs typeface="Calibri" panose="020F0502020204030204" pitchFamily="34" charset="0"/>
            </a:endParaRPr>
          </a:p>
          <a:p>
            <a:pPr marL="0" indent="0" defTabSz="914400">
              <a:buNone/>
              <a:tabLst>
                <a:tab pos="4381500" algn="l"/>
              </a:tabLst>
            </a:pPr>
            <a:r>
              <a:rPr lang="ar-IQ" altLang="x-none" dirty="0">
                <a:ea typeface="Simplified Arabic" panose="02020603050405020304" pitchFamily="18" charset="-78"/>
              </a:rPr>
              <a:t>8- </a:t>
            </a:r>
            <a:r>
              <a:rPr lang="ar-SA" altLang="x-none" dirty="0">
                <a:ea typeface="Simplified Arabic" panose="02020603050405020304" pitchFamily="18" charset="-78"/>
              </a:rPr>
              <a:t>يمارس بغرض الاكتفاء الذاتي نفسياً وجسدياً وليس للكسب المادي </a:t>
            </a:r>
            <a:r>
              <a:rPr lang="ar-IQ" altLang="x-none" dirty="0">
                <a:ea typeface="Simplified Arabic" panose="02020603050405020304" pitchFamily="18" charset="-78"/>
              </a:rPr>
              <a:t>.</a:t>
            </a:r>
            <a:endParaRPr lang="ar-IQ" altLang="x-none" dirty="0">
              <a:ea typeface="Simplified Arabic" panose="02020603050405020304" pitchFamily="18" charset="-78"/>
            </a:endParaRPr>
          </a:p>
          <a:p>
            <a:pPr marL="0" indent="0" algn="justLow" defTabSz="914400">
              <a:lnSpc>
                <a:spcPct val="115000"/>
              </a:lnSpc>
              <a:spcAft>
                <a:spcPts val="1000"/>
              </a:spcAft>
              <a:tabLst>
                <a:tab pos="4381500" algn="l"/>
              </a:tabLst>
            </a:pPr>
            <a:r>
              <a:rPr lang="ar-SA" altLang="x-none" dirty="0">
                <a:ea typeface="Simplified Arabic" panose="02020603050405020304" pitchFamily="18" charset="-78"/>
              </a:rPr>
              <a:t>وبما أن الترفيه حاجة ملحة للإنسان ،فلابد أن تتوفر الخدمات الترفيهية لتلبية هذه الحاجة ، والمقصود بها (الفعاليات التي يستخدمها السكان للاستجمام والاستمتاع وقضاء أوقات الفراغ والعطل الأسبوعية ). </a:t>
            </a:r>
            <a:endParaRPr sz="2800" dirty="0">
              <a:cs typeface="Calibri" panose="020F0502020204030204" pitchFamily="34" charset="0"/>
            </a:endParaRPr>
          </a:p>
          <a:p>
            <a:pPr marL="0" indent="0" defTabSz="914400">
              <a:buNone/>
              <a:tabLst>
                <a:tab pos="4381500" algn="l"/>
              </a:tabLst>
            </a:pPr>
            <a:endParaRPr lang="ar-IQ" altLang="x-none"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عنصر نائب للمحتوى 2"/>
          <p:cNvSpPr>
            <a:spLocks noGrp="1"/>
          </p:cNvSpPr>
          <p:nvPr>
            <p:ph idx="1" hasCustomPrompt="1"/>
          </p:nvPr>
        </p:nvSpPr>
        <p:spPr>
          <a:xfrm>
            <a:off x="457200" y="260350"/>
            <a:ext cx="8229600" cy="5865813"/>
          </a:xfrm>
        </p:spPr>
        <p:txBody>
          <a:bodyPr vert="horz" wrap="square" lIns="91440" tIns="45720" rIns="91440" bIns="45720" numCol="1" anchor="t" anchorCtr="0" compatLnSpc="1"/>
          <a:p>
            <a:r>
              <a:rPr lang="ar-SA" altLang="x-none" dirty="0">
                <a:solidFill>
                  <a:srgbClr val="000000"/>
                </a:solidFill>
                <a:ea typeface="Simplified Arabic" panose="02020603050405020304" pitchFamily="18" charset="-78"/>
              </a:rPr>
              <a:t>وتتوزع الخدمات الترفيهية جغرافياً الى أربعة مستويات :</a:t>
            </a:r>
            <a:endParaRPr lang="ar-IQ" altLang="x-none" dirty="0">
              <a:solidFill>
                <a:srgbClr val="000000"/>
              </a:solidFill>
              <a:ea typeface="Simplified Arabic" panose="02020603050405020304" pitchFamily="18" charset="-78"/>
            </a:endParaRPr>
          </a:p>
          <a:p>
            <a:pPr>
              <a:buNone/>
            </a:pPr>
            <a:r>
              <a:rPr lang="ar-IQ" altLang="x-none" dirty="0">
                <a:ea typeface="Simplified Arabic" panose="02020603050405020304" pitchFamily="18" charset="-78"/>
              </a:rPr>
              <a:t>1- </a:t>
            </a:r>
            <a:r>
              <a:rPr lang="ar-SA" altLang="x-none" dirty="0">
                <a:ea typeface="Simplified Arabic" panose="02020603050405020304" pitchFamily="18" charset="-78"/>
              </a:rPr>
              <a:t>المستوى الموقعي : تتركز ضمن الأحياء والضواحي ،هدفها خدمة السكان ضمن هذه المناطق الجغرافية المحدودة </a:t>
            </a:r>
            <a:r>
              <a:rPr lang="ar-IQ" altLang="x-none" dirty="0">
                <a:ea typeface="Simplified Arabic" panose="02020603050405020304" pitchFamily="18" charset="-78"/>
              </a:rPr>
              <a:t>.</a:t>
            </a:r>
            <a:endParaRPr lang="ar-IQ" altLang="x-none" dirty="0">
              <a:ea typeface="Simplified Arabic" panose="02020603050405020304" pitchFamily="18" charset="-78"/>
            </a:endParaRPr>
          </a:p>
          <a:p>
            <a:pPr algn="justLow">
              <a:lnSpc>
                <a:spcPct val="115000"/>
              </a:lnSpc>
              <a:spcAft>
                <a:spcPts val="1000"/>
              </a:spcAft>
              <a:buNone/>
            </a:pPr>
            <a:r>
              <a:rPr lang="ar-IQ" altLang="x-none" dirty="0">
                <a:ea typeface="Simplified Arabic" panose="02020603050405020304" pitchFamily="18" charset="-78"/>
              </a:rPr>
              <a:t>2- </a:t>
            </a:r>
            <a:r>
              <a:rPr lang="ar-SA" altLang="x-none" dirty="0">
                <a:ea typeface="Simplified Arabic" panose="02020603050405020304" pitchFamily="18" charset="-78"/>
              </a:rPr>
              <a:t>المستوى المحلي : تكون ضمن المدينة أو البيئة الحضرية ،وهي موجهة لسكان جميع الأحياء والمناطق السكنية المحلية ،وتستخدم الفعاليات الترفيهية ضمن هذين المستويين لقضاء أوقات الفراغ اليومي للسكان لقربها من أماكن سكنهم </a:t>
            </a:r>
            <a:r>
              <a:rPr lang="ar-IQ" altLang="x-none" dirty="0">
                <a:ea typeface="Simplified Arabic" panose="02020603050405020304" pitchFamily="18" charset="-78"/>
              </a:rPr>
              <a:t>.</a:t>
            </a:r>
            <a:endParaRPr lang="ar-IQ" altLang="x-none" dirty="0">
              <a:ea typeface="Simplified Arabic" panose="02020603050405020304" pitchFamily="18" charset="-78"/>
            </a:endParaRPr>
          </a:p>
          <a:p>
            <a:pPr algn="justLow">
              <a:lnSpc>
                <a:spcPct val="115000"/>
              </a:lnSpc>
              <a:spcAft>
                <a:spcPts val="1000"/>
              </a:spcAft>
              <a:buNone/>
            </a:pPr>
            <a:r>
              <a:rPr lang="ar-IQ" altLang="x-none" sz="2800" dirty="0">
                <a:ea typeface="Simplified Arabic" panose="02020603050405020304" pitchFamily="18" charset="-78"/>
              </a:rPr>
              <a:t>3- </a:t>
            </a:r>
            <a:r>
              <a:rPr lang="ar-SA" altLang="x-none" sz="2800" dirty="0">
                <a:ea typeface="Simplified Arabic" panose="02020603050405020304" pitchFamily="18" charset="-78"/>
              </a:rPr>
              <a:t>المستوى الإقليمي : تنتشر في مناطق واسعة من الدولة وهي موجهة لخدمة السكان في إقليم يضم عدة مدن ،ويجذب إليه السكان الباحثين عن قضاء عطلهم الأسبوعية </a:t>
            </a:r>
            <a:endParaRPr sz="2400" dirty="0">
              <a:cs typeface="Calibri" panose="020F0502020204030204" pitchFamily="34" charset="0"/>
            </a:endParaRPr>
          </a:p>
          <a:p>
            <a:pPr algn="justLow">
              <a:lnSpc>
                <a:spcPct val="115000"/>
              </a:lnSpc>
              <a:spcAft>
                <a:spcPts val="1000"/>
              </a:spcAft>
              <a:buNone/>
            </a:pPr>
            <a:endParaRPr sz="2800" dirty="0">
              <a:cs typeface="Calibri" panose="020F0502020204030204" pitchFamily="34" charset="0"/>
            </a:endParaRPr>
          </a:p>
          <a:p>
            <a:pPr>
              <a:buNone/>
            </a:pPr>
            <a:endParaRPr lang="ar-IQ" altLang="x-none"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794" name="عنصر نائب للمحتوى 2"/>
          <p:cNvSpPr>
            <a:spLocks noGrp="1"/>
          </p:cNvSpPr>
          <p:nvPr>
            <p:ph idx="1" hasCustomPrompt="1"/>
          </p:nvPr>
        </p:nvSpPr>
        <p:spPr>
          <a:xfrm>
            <a:off x="457200" y="476250"/>
            <a:ext cx="8229600" cy="5649913"/>
          </a:xfrm>
          <a:ln/>
        </p:spPr>
        <p:txBody>
          <a:bodyPr vert="horz" wrap="square" lIns="91440" tIns="45720" rIns="91440" bIns="45720" anchor="t" anchorCtr="0"/>
          <a:p>
            <a:r>
              <a:rPr lang="ar-SA" altLang="ar-IQ" dirty="0">
                <a:ea typeface="Simplified Arabic" panose="02020603050405020304" pitchFamily="18" charset="-78"/>
              </a:rPr>
              <a:t>المستوى القومي: الخدمات ضمن هذا المستوى لا تقتصر على مدينة أو إقليم معين من الدولة  ،بل موجهة لجميع السكان في الدولة والباحثين عن الاستجمام والاستمتاع القادمين اليها من جميع مناطق الدولة </a:t>
            </a:r>
            <a:r>
              <a:rPr lang="ar-IQ" altLang="ar-IQ" dirty="0">
                <a:ea typeface="Simplified Arabic" panose="02020603050405020304" pitchFamily="18" charset="-78"/>
              </a:rPr>
              <a:t>.</a:t>
            </a:r>
            <a:endParaRPr lang="ar-IQ" altLang="ar-IQ" dirty="0">
              <a:ea typeface="Simplified Arabic" panose="02020603050405020304" pitchFamily="18" charset="-78"/>
            </a:endParaRPr>
          </a:p>
          <a:p>
            <a:endParaRPr lang="ar-IQ" altLang="ar-IQ" dirty="0">
              <a:ea typeface="Simplified Arabic" panose="02020603050405020304" pitchFamily="18" charset="-78"/>
            </a:endParaRPr>
          </a:p>
          <a:p>
            <a:endParaRPr lang="ar-IQ" altLang="ar-IQ" dirty="0">
              <a:ea typeface="Simplified Arabic" panose="02020603050405020304" pitchFamily="18" charset="-78"/>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4818" name="عنوان 1"/>
          <p:cNvSpPr>
            <a:spLocks noGrp="1"/>
          </p:cNvSpPr>
          <p:nvPr>
            <p:ph type="title" hasCustomPrompt="1"/>
          </p:nvPr>
        </p:nvSpPr>
        <p:spPr>
          <a:xfrm>
            <a:off x="457200" y="274638"/>
            <a:ext cx="8229600" cy="633412"/>
          </a:xfrm>
          <a:ln/>
        </p:spPr>
        <p:txBody>
          <a:bodyPr vert="horz" wrap="square" lIns="91440" tIns="45720" rIns="91440" bIns="45720" anchor="ctr" anchorCtr="0"/>
          <a:p>
            <a:pPr algn="r">
              <a:buNone/>
            </a:pPr>
            <a:r>
              <a:rPr lang="ar-IQ" altLang="ar-IQ" sz="3600" b="1" dirty="0">
                <a:solidFill>
                  <a:srgbClr val="FF0000"/>
                </a:solidFill>
                <a:ea typeface="Simplified Arabic" panose="02020603050405020304" pitchFamily="18" charset="-78"/>
              </a:rPr>
              <a:t>5- </a:t>
            </a:r>
            <a:r>
              <a:rPr lang="ar-SA" altLang="ar-IQ" sz="3600" b="1" dirty="0">
                <a:solidFill>
                  <a:srgbClr val="FF0000"/>
                </a:solidFill>
                <a:ea typeface="Simplified Arabic" panose="02020603050405020304" pitchFamily="18" charset="-78"/>
              </a:rPr>
              <a:t>وقت الفراغ</a:t>
            </a:r>
            <a:endParaRPr lang="ar-IQ" altLang="ar-IQ" sz="3600" dirty="0">
              <a:solidFill>
                <a:srgbClr val="FF0000"/>
              </a:solidFill>
              <a:ea typeface="Simplified Arabic" panose="02020603050405020304" pitchFamily="18" charset="-78"/>
            </a:endParaRPr>
          </a:p>
        </p:txBody>
      </p:sp>
      <p:sp>
        <p:nvSpPr>
          <p:cNvPr id="34819" name="عنصر نائب للمحتوى 2"/>
          <p:cNvSpPr>
            <a:spLocks noGrp="1"/>
          </p:cNvSpPr>
          <p:nvPr>
            <p:ph idx="1" hasCustomPrompt="1"/>
          </p:nvPr>
        </p:nvSpPr>
        <p:spPr>
          <a:xfrm>
            <a:off x="457200" y="908050"/>
            <a:ext cx="8229600" cy="5545138"/>
          </a:xfrm>
          <a:ln/>
        </p:spPr>
        <p:txBody>
          <a:bodyPr vert="horz" wrap="square" lIns="91440" tIns="45720" rIns="91440" bIns="45720" anchor="t" anchorCtr="0"/>
          <a:p>
            <a:r>
              <a:rPr lang="ar-SA" altLang="ar-IQ" dirty="0">
                <a:ea typeface="Simplified Arabic" panose="02020603050405020304" pitchFamily="18" charset="-78"/>
              </a:rPr>
              <a:t>يعرف بأنه الوقت المتبقي بعد تأدية العمل والنوم وبمعنى أدق هو كل ما تبقى للفرد من وقت بعد وقت العمل والنوم وقضاء الحاجات الأساسية ولا سيما الأشغال البيتية </a:t>
            </a:r>
            <a:r>
              <a:rPr lang="ar-IQ" altLang="ar-IQ" dirty="0">
                <a:ea typeface="Simplified Arabic" panose="02020603050405020304" pitchFamily="18" charset="-78"/>
              </a:rPr>
              <a:t>.</a:t>
            </a:r>
            <a:endParaRPr lang="ar-IQ" altLang="ar-IQ" dirty="0">
              <a:ea typeface="Simplified Arabic" panose="02020603050405020304" pitchFamily="18" charset="-78"/>
            </a:endParaRPr>
          </a:p>
          <a:p>
            <a:pPr>
              <a:buNone/>
            </a:pPr>
            <a:r>
              <a:rPr lang="ar-SA" altLang="ar-IQ" dirty="0">
                <a:ea typeface="Simplified Arabic" panose="02020603050405020304" pitchFamily="18" charset="-78"/>
              </a:rPr>
              <a:t>هناك محاولات عدة لتعريف وقت الفراغ منها ،انه الوقت الذي يكون فيه الفرد حراً من ارتباطات العمل أو أي التزامات أخرى ،وأوضح باركر (</a:t>
            </a:r>
            <a:r>
              <a:rPr lang="en-US" altLang="ar-IQ" dirty="0">
                <a:latin typeface="Simplified Arabic" panose="02020603050405020304" pitchFamily="18" charset="-78"/>
                <a:ea typeface="Simplified Arabic" panose="02020603050405020304" pitchFamily="18" charset="-78"/>
              </a:rPr>
              <a:t>Parker</a:t>
            </a:r>
            <a:r>
              <a:rPr lang="ar-SA" altLang="ar-IQ" dirty="0">
                <a:latin typeface="Simplified Arabic" panose="02020603050405020304" pitchFamily="18" charset="-78"/>
                <a:ea typeface="Simplified Arabic" panose="02020603050405020304" pitchFamily="18" charset="-78"/>
              </a:rPr>
              <a:t> )بأن وقت الفراغ هو مجموعة من الوظائف أو الأنشطة التي ينغمس فيها الفرد بمحض إرادته ، وذلك بحثاً عن الراحة أو المتعة ،أو لغرض تنمية معلوماته ،أو لتحسين مهاراته ،أما فريدمان (</a:t>
            </a:r>
            <a:r>
              <a:rPr lang="en-US" altLang="ar-IQ" dirty="0">
                <a:latin typeface="Simplified Arabic" panose="02020603050405020304" pitchFamily="18" charset="-78"/>
                <a:ea typeface="Simplified Arabic" panose="02020603050405020304" pitchFamily="18" charset="-78"/>
              </a:rPr>
              <a:t>Fried Man</a:t>
            </a:r>
            <a:r>
              <a:rPr lang="ar-SA" altLang="ar-IQ" dirty="0">
                <a:latin typeface="Simplified Arabic" panose="02020603050405020304" pitchFamily="18" charset="-78"/>
                <a:ea typeface="Simplified Arabic" panose="02020603050405020304" pitchFamily="18" charset="-78"/>
              </a:rPr>
              <a:t> ) فيعرفه (بأنه النشاط الذي يختاره الفرد بكامل حريته والذي يؤديه بطريقته الخاصة ويتوقع منه إحساساً بالرضا والمتعة ) </a:t>
            </a:r>
            <a:endParaRPr lang="ar-IQ" altLang="ar-IQ"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842" name="عنصر نائب للمحتوى 2"/>
          <p:cNvSpPr>
            <a:spLocks noGrp="1"/>
          </p:cNvSpPr>
          <p:nvPr>
            <p:ph idx="1" hasCustomPrompt="1"/>
          </p:nvPr>
        </p:nvSpPr>
        <p:spPr>
          <a:xfrm>
            <a:off x="457200" y="404813"/>
            <a:ext cx="8229600" cy="5721350"/>
          </a:xfrm>
          <a:ln/>
        </p:spPr>
        <p:txBody>
          <a:bodyPr vert="horz" wrap="square" lIns="91440" tIns="45720" rIns="91440" bIns="45720" anchor="t" anchorCtr="0"/>
          <a:p>
            <a:pPr algn="justLow" defTabSz="914400">
              <a:lnSpc>
                <a:spcPct val="115000"/>
              </a:lnSpc>
              <a:spcAft>
                <a:spcPts val="1000"/>
              </a:spcAft>
              <a:tabLst>
                <a:tab pos="4381500" algn="l"/>
              </a:tabLst>
            </a:pPr>
            <a:r>
              <a:rPr lang="ar-SA" altLang="ar-IQ" dirty="0">
                <a:ea typeface="Simplified Arabic" panose="02020603050405020304" pitchFamily="18" charset="-78"/>
              </a:rPr>
              <a:t>أما من حيث مفهوم (وقت الفراغ)  فله ثلاث وظائف </a:t>
            </a:r>
            <a:r>
              <a:rPr lang="en-US" altLang="ar-IQ" dirty="0">
                <a:latin typeface="Simplified Arabic" panose="02020603050405020304" pitchFamily="18" charset="-78"/>
                <a:ea typeface="Simplified Arabic" panose="02020603050405020304" pitchFamily="18" charset="-78"/>
              </a:rPr>
              <a:t>: </a:t>
            </a:r>
            <a:endParaRPr lang="en-US" altLang="ar-IQ" sz="2800" dirty="0">
              <a:ea typeface="Simplified Arabic" panose="02020603050405020304" pitchFamily="18" charset="-78"/>
            </a:endParaRPr>
          </a:p>
          <a:p>
            <a:pPr algn="justLow" defTabSz="914400">
              <a:lnSpc>
                <a:spcPct val="115000"/>
              </a:lnSpc>
              <a:spcAft>
                <a:spcPts val="1000"/>
              </a:spcAft>
              <a:buNone/>
              <a:tabLst>
                <a:tab pos="4381500" algn="l"/>
              </a:tabLst>
            </a:pPr>
            <a:r>
              <a:rPr lang="ar-IQ" altLang="ar-IQ" dirty="0">
                <a:ea typeface="Simplified Arabic" panose="02020603050405020304" pitchFamily="18" charset="-78"/>
              </a:rPr>
              <a:t>1- </a:t>
            </a:r>
            <a:r>
              <a:rPr lang="ar-SA" altLang="ar-IQ" dirty="0">
                <a:ea typeface="Simplified Arabic" panose="02020603050405020304" pitchFamily="18" charset="-78"/>
              </a:rPr>
              <a:t>وقت الفراغ هو الوقت الفائض عن العمل ومستلزمات الحياة الأخرى.</a:t>
            </a:r>
            <a:endParaRPr lang="en-US" altLang="ar-IQ" sz="2800" dirty="0"/>
          </a:p>
          <a:p>
            <a:pPr algn="justLow" defTabSz="914400">
              <a:lnSpc>
                <a:spcPct val="115000"/>
              </a:lnSpc>
              <a:spcAft>
                <a:spcPts val="1000"/>
              </a:spcAft>
              <a:buNone/>
              <a:tabLst>
                <a:tab pos="4381500" algn="l"/>
              </a:tabLst>
            </a:pPr>
            <a:r>
              <a:rPr lang="ar-IQ" altLang="ar-IQ" dirty="0">
                <a:ea typeface="Simplified Arabic" panose="02020603050405020304" pitchFamily="18" charset="-78"/>
              </a:rPr>
              <a:t>2- </a:t>
            </a:r>
            <a:r>
              <a:rPr lang="ar-SA" altLang="ar-IQ" dirty="0">
                <a:ea typeface="Simplified Arabic" panose="02020603050405020304" pitchFamily="18" charset="-78"/>
              </a:rPr>
              <a:t>وقت الفراغ هو النشاط الذي يستمتع به الفرد, والفراغ نوعً من السلوك</a:t>
            </a:r>
            <a:endParaRPr lang="ar-IQ" altLang="ar-IQ" dirty="0">
              <a:ea typeface="Simplified Arabic" panose="02020603050405020304" pitchFamily="18" charset="-78"/>
            </a:endParaRPr>
          </a:p>
          <a:p>
            <a:pPr algn="justLow" defTabSz="914400">
              <a:lnSpc>
                <a:spcPct val="115000"/>
              </a:lnSpc>
              <a:spcAft>
                <a:spcPts val="1000"/>
              </a:spcAft>
              <a:buNone/>
              <a:tabLst>
                <a:tab pos="4381500" algn="l"/>
              </a:tabLst>
            </a:pPr>
            <a:r>
              <a:rPr lang="ar-IQ" altLang="ar-IQ" sz="2800" dirty="0">
                <a:ea typeface="Simplified Arabic" panose="02020603050405020304" pitchFamily="18" charset="-78"/>
              </a:rPr>
              <a:t>3- </a:t>
            </a:r>
            <a:r>
              <a:rPr lang="ar-SA" altLang="ar-IQ" sz="2800" dirty="0">
                <a:ea typeface="Simplified Arabic" panose="02020603050405020304" pitchFamily="18" charset="-78"/>
              </a:rPr>
              <a:t>وقت الفراغ هو الذي يكون فيه الفرد حراً من العمل والواجبات الأخرى ،مخصصاً للاسترخاء والتسلية والتكوين الاجتماعي .</a:t>
            </a:r>
            <a:endParaRPr lang="en-US" altLang="ar-IQ" sz="2400" dirty="0"/>
          </a:p>
          <a:p>
            <a:pPr algn="justLow" defTabSz="914400">
              <a:lnSpc>
                <a:spcPct val="115000"/>
              </a:lnSpc>
              <a:spcAft>
                <a:spcPts val="1000"/>
              </a:spcAft>
              <a:buNone/>
              <a:tabLst>
                <a:tab pos="4381500" algn="l"/>
              </a:tabLst>
            </a:pPr>
            <a:endParaRPr lang="en-US" altLang="ar-IQ" sz="2800" dirty="0"/>
          </a:p>
          <a:p>
            <a:pPr defTabSz="914400">
              <a:tabLst>
                <a:tab pos="4381500" algn="l"/>
              </a:tabLst>
            </a:pPr>
            <a:endParaRPr lang="ar-IQ" altLang="ar-IQ"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6" name="عنوان 1"/>
          <p:cNvSpPr>
            <a:spLocks noGrp="1"/>
          </p:cNvSpPr>
          <p:nvPr>
            <p:ph type="title" hasCustomPrompt="1"/>
          </p:nvPr>
        </p:nvSpPr>
        <p:spPr>
          <a:xfrm>
            <a:off x="457200" y="361950"/>
            <a:ext cx="8229600" cy="490538"/>
          </a:xfrm>
          <a:ln/>
        </p:spPr>
        <p:txBody>
          <a:bodyPr vert="horz" wrap="square" lIns="91440" tIns="45720" rIns="91440" bIns="45720" anchor="ctr" anchorCtr="0"/>
          <a:p>
            <a:pPr algn="justLow" defTabSz="914400">
              <a:lnSpc>
                <a:spcPct val="115000"/>
              </a:lnSpc>
              <a:spcAft>
                <a:spcPts val="1000"/>
              </a:spcAft>
              <a:buNone/>
              <a:tabLst>
                <a:tab pos="4381500" algn="l"/>
              </a:tabLst>
            </a:pPr>
            <a:r>
              <a:rPr lang="ar-IQ" altLang="ar-IQ" sz="3600" b="1" dirty="0">
                <a:solidFill>
                  <a:srgbClr val="FF0000"/>
                </a:solidFill>
                <a:ea typeface="Simplified Arabic" panose="02020603050405020304" pitchFamily="18" charset="-78"/>
              </a:rPr>
              <a:t>العلاقة بين السياحة والترفيه</a:t>
            </a:r>
            <a:br>
              <a:rPr lang="en-US" altLang="ar-IQ" sz="3200" dirty="0">
                <a:solidFill>
                  <a:srgbClr val="FF0000"/>
                </a:solidFill>
                <a:ea typeface="Simplified Arabic" panose="02020603050405020304" pitchFamily="18" charset="-78"/>
              </a:rPr>
            </a:br>
            <a:endParaRPr lang="ar-IQ" altLang="ar-IQ" sz="3600" dirty="0">
              <a:solidFill>
                <a:srgbClr val="FF0000"/>
              </a:solidFill>
              <a:ea typeface="Simplified Arabic" panose="02020603050405020304" pitchFamily="18" charset="-78"/>
            </a:endParaRPr>
          </a:p>
        </p:txBody>
      </p:sp>
      <p:sp>
        <p:nvSpPr>
          <p:cNvPr id="36867" name="عنصر نائب للمحتوى 2"/>
          <p:cNvSpPr>
            <a:spLocks noGrp="1"/>
          </p:cNvSpPr>
          <p:nvPr>
            <p:ph idx="1" hasCustomPrompt="1"/>
          </p:nvPr>
        </p:nvSpPr>
        <p:spPr>
          <a:xfrm>
            <a:off x="457200" y="692150"/>
            <a:ext cx="8229600" cy="5434013"/>
          </a:xfrm>
          <a:ln/>
        </p:spPr>
        <p:txBody>
          <a:bodyPr vert="horz" wrap="square" lIns="91440" tIns="45720" rIns="91440" bIns="45720" anchor="t" anchorCtr="0"/>
          <a:p>
            <a:r>
              <a:rPr lang="ar-IQ" altLang="ar-IQ" dirty="0">
                <a:ea typeface="Simplified Arabic" panose="02020603050405020304" pitchFamily="18" charset="-78"/>
              </a:rPr>
              <a:t>أن السياحة والترفيه مصطلحان يختلفان معناً ويرتبطان روحاً وجوهراً وهما وجهان لعملة واحدة ويتداخلان معناً وتطبيقاً ,ولكل منهما دافع نحو الأخر, فالحاجة الى الترفيه والراحة البدنية والذهنية والنفسية ثم الاستطلاع ومعرفة الجديد وكسب المعلومات والانطباعات من الأماكن والدول التي يمر بها السائح لذلك لا يمكن فصلهما ذلك لان السياحة تحتوي في معناها وروحها عامل الراحة والترفيه والمتعة والاستطلاع ,والترفيه لابد وان يكون مرتبطاً بحركة أو تحرك بسيط لمسافة طويلة أو قصيرة وتبديل الجو الروتيني اليومي لأنها من أهداف السياحة .</a:t>
            </a:r>
            <a:endParaRPr lang="ar-IQ" altLang="ar-IQ" dirty="0">
              <a:ea typeface="Simplified Arabic" panose="02020603050405020304" pitchFamily="18" charset="-78"/>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عنصر نائب للمحتوى 2"/>
          <p:cNvSpPr>
            <a:spLocks noGrp="1"/>
          </p:cNvSpPr>
          <p:nvPr>
            <p:ph idx="1" hasCustomPrompt="1"/>
          </p:nvPr>
        </p:nvSpPr>
        <p:spPr>
          <a:xfrm>
            <a:off x="457200" y="404813"/>
            <a:ext cx="8229600" cy="5721350"/>
          </a:xfrm>
        </p:spPr>
        <p:txBody>
          <a:bodyPr vert="horz" wrap="square" lIns="91440" tIns="45720" rIns="91440" bIns="45720" numCol="1" anchor="t" anchorCtr="0" compatLnSpc="1"/>
          <a:p>
            <a:pPr algn="justLow" defTabSz="914400">
              <a:lnSpc>
                <a:spcPct val="115000"/>
              </a:lnSpc>
              <a:spcAft>
                <a:spcPts val="1000"/>
              </a:spcAft>
              <a:tabLst>
                <a:tab pos="4381500" algn="l"/>
              </a:tabLst>
            </a:pPr>
            <a:r>
              <a:rPr lang="ar-IQ" altLang="x-none" dirty="0">
                <a:ea typeface="Simplified Arabic" panose="02020603050405020304" pitchFamily="18" charset="-78"/>
              </a:rPr>
              <a:t>ويمكن تحديد أهم الجوانب التي يرتبط بها الترفيه بالسياحة وهي :</a:t>
            </a:r>
            <a:endParaRPr lang="ar-IQ" altLang="x-none" dirty="0">
              <a:ea typeface="Simplified Arabic" panose="02020603050405020304" pitchFamily="18" charset="-78"/>
            </a:endParaRPr>
          </a:p>
          <a:p>
            <a:pPr algn="justLow" defTabSz="914400">
              <a:lnSpc>
                <a:spcPct val="115000"/>
              </a:lnSpc>
              <a:buFont typeface="Times New Roman" panose="02020603050405020304" pitchFamily="18" charset="0"/>
              <a:buAutoNum type=""/>
              <a:tabLst>
                <a:tab pos="4381500" algn="l"/>
              </a:tabLst>
            </a:pPr>
            <a:r>
              <a:rPr lang="ar-IQ" altLang="x-none" sz="2800" dirty="0">
                <a:ea typeface="Simplified Arabic" panose="02020603050405020304" pitchFamily="18" charset="-78"/>
              </a:rPr>
              <a:t>كلاهما يزاول في وقت الفراغ . </a:t>
            </a:r>
            <a:endParaRPr lang="ar-IQ" altLang="x-none" sz="2800" baseline="30000" dirty="0">
              <a:ea typeface="Simplified Arabic" panose="02020603050405020304" pitchFamily="18" charset="-78"/>
            </a:endParaRPr>
          </a:p>
          <a:p>
            <a:pPr algn="justLow" defTabSz="914400">
              <a:lnSpc>
                <a:spcPct val="115000"/>
              </a:lnSpc>
              <a:buFont typeface="Times New Roman" panose="02020603050405020304" pitchFamily="18" charset="0"/>
              <a:buAutoNum type=""/>
              <a:tabLst>
                <a:tab pos="4381500" algn="l"/>
              </a:tabLst>
            </a:pPr>
            <a:r>
              <a:rPr sz="2400" dirty="0">
                <a:cs typeface="Calibri" panose="020F0502020204030204" pitchFamily="34" charset="0"/>
              </a:rPr>
              <a:t> </a:t>
            </a:r>
            <a:r>
              <a:rPr lang="ar-IQ" altLang="x-none" sz="2800" dirty="0">
                <a:ea typeface="Simplified Arabic" panose="02020603050405020304" pitchFamily="18" charset="-78"/>
              </a:rPr>
              <a:t>كلاهما يحقق متعة ومنفعة .</a:t>
            </a:r>
            <a:endParaRPr sz="2400" dirty="0">
              <a:cs typeface="Calibri" panose="020F0502020204030204" pitchFamily="34" charset="0"/>
            </a:endParaRPr>
          </a:p>
          <a:p>
            <a:pPr algn="justLow" defTabSz="914400">
              <a:lnSpc>
                <a:spcPct val="115000"/>
              </a:lnSpc>
              <a:spcAft>
                <a:spcPts val="1000"/>
              </a:spcAft>
              <a:buFont typeface="Times New Roman" panose="02020603050405020304" pitchFamily="18" charset="0"/>
              <a:buAutoNum type=""/>
              <a:tabLst>
                <a:tab pos="4381500" algn="l"/>
              </a:tabLst>
            </a:pPr>
            <a:r>
              <a:rPr lang="ar-IQ" altLang="x-none" sz="2800" dirty="0">
                <a:ea typeface="Simplified Arabic" panose="02020603050405020304" pitchFamily="18" charset="-78"/>
              </a:rPr>
              <a:t>اعتمادهما على عناصر متشابهة مثل العناصر الطبيعية والتسهيلات المقدمة. </a:t>
            </a:r>
            <a:endParaRPr lang="ar-IQ" altLang="x-none" sz="2800" dirty="0">
              <a:ea typeface="Simplified Arabic" panose="02020603050405020304" pitchFamily="18" charset="-78"/>
            </a:endParaRPr>
          </a:p>
          <a:p>
            <a:pPr algn="justLow" defTabSz="914400">
              <a:lnSpc>
                <a:spcPct val="115000"/>
              </a:lnSpc>
              <a:buFont typeface="Times New Roman" panose="02020603050405020304" pitchFamily="18" charset="0"/>
              <a:buAutoNum type=""/>
              <a:tabLst>
                <a:tab pos="4381500" algn="l"/>
              </a:tabLst>
            </a:pPr>
            <a:r>
              <a:rPr lang="ar-IQ" altLang="x-none" sz="2400" dirty="0">
                <a:ea typeface="Simplified Arabic" panose="02020603050405020304" pitchFamily="18" charset="-78"/>
              </a:rPr>
              <a:t>تتباين أنشطتهما موسمياً .</a:t>
            </a:r>
            <a:endParaRPr sz="2000" dirty="0">
              <a:cs typeface="Calibri" panose="020F0502020204030204" pitchFamily="34" charset="0"/>
            </a:endParaRPr>
          </a:p>
          <a:p>
            <a:pPr algn="justLow" defTabSz="914400">
              <a:lnSpc>
                <a:spcPct val="115000"/>
              </a:lnSpc>
              <a:spcAft>
                <a:spcPts val="1000"/>
              </a:spcAft>
              <a:buFont typeface="Times New Roman" panose="02020603050405020304" pitchFamily="18" charset="0"/>
              <a:buAutoNum type=""/>
              <a:tabLst>
                <a:tab pos="4381500" algn="l"/>
              </a:tabLst>
            </a:pPr>
            <a:r>
              <a:rPr lang="ar-IQ" altLang="x-none" sz="2400" dirty="0">
                <a:ea typeface="Simplified Arabic" panose="02020603050405020304" pitchFamily="18" charset="-78"/>
              </a:rPr>
              <a:t>تتزايد الحاجة لهما مع مرور الزمن .</a:t>
            </a:r>
            <a:endParaRPr sz="2000" dirty="0">
              <a:cs typeface="Calibri" panose="020F0502020204030204" pitchFamily="34" charset="0"/>
            </a:endParaRPr>
          </a:p>
          <a:p>
            <a:pPr algn="justLow" defTabSz="914400">
              <a:lnSpc>
                <a:spcPct val="115000"/>
              </a:lnSpc>
              <a:spcAft>
                <a:spcPts val="1000"/>
              </a:spcAft>
              <a:buFont typeface="Times New Roman" panose="02020603050405020304" pitchFamily="18" charset="0"/>
              <a:buAutoNum type=""/>
              <a:tabLst>
                <a:tab pos="4381500" algn="l"/>
              </a:tabLst>
            </a:pPr>
            <a:endParaRPr sz="2400" dirty="0">
              <a:cs typeface="Calibri" panose="020F0502020204030204" pitchFamily="34" charset="0"/>
            </a:endParaRPr>
          </a:p>
          <a:p>
            <a:pPr algn="justLow" defTabSz="914400">
              <a:lnSpc>
                <a:spcPct val="115000"/>
              </a:lnSpc>
              <a:spcAft>
                <a:spcPts val="1000"/>
              </a:spcAft>
              <a:buNone/>
              <a:tabLst>
                <a:tab pos="4381500" algn="l"/>
              </a:tabLst>
            </a:pPr>
            <a:endParaRPr sz="2800" dirty="0">
              <a:cs typeface="Calibri" panose="020F0502020204030204" pitchFamily="34" charset="0"/>
            </a:endParaRPr>
          </a:p>
          <a:p>
            <a:pPr defTabSz="914400">
              <a:tabLst>
                <a:tab pos="4381500" algn="l"/>
              </a:tabLst>
            </a:pPr>
            <a:endParaRPr lang="ar-IQ" altLang="x-none"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عنصر نائب للمحتوى 2"/>
          <p:cNvSpPr>
            <a:spLocks noGrp="1"/>
          </p:cNvSpPr>
          <p:nvPr>
            <p:ph idx="1" hasCustomPrompt="1"/>
          </p:nvPr>
        </p:nvSpPr>
        <p:spPr>
          <a:xfrm>
            <a:off x="468313" y="476250"/>
            <a:ext cx="8229600" cy="5578475"/>
          </a:xfrm>
        </p:spPr>
        <p:txBody>
          <a:bodyPr vert="horz" wrap="square" lIns="91440" tIns="45720" rIns="91440" bIns="45720" numCol="1" anchor="t" anchorCtr="0" compatLnSpc="1"/>
          <a:p>
            <a:pPr marL="228600" algn="justLow" defTabSz="914400">
              <a:lnSpc>
                <a:spcPct val="115000"/>
              </a:lnSpc>
              <a:spcAft>
                <a:spcPts val="1000"/>
              </a:spcAft>
              <a:tabLst>
                <a:tab pos="4381500" algn="l"/>
              </a:tabLst>
            </a:pPr>
            <a:r>
              <a:rPr lang="ar-IQ" altLang="x-none" dirty="0">
                <a:ea typeface="Simplified Arabic" panose="02020603050405020304" pitchFamily="18" charset="-78"/>
              </a:rPr>
              <a:t>لذلك لا يمكن الفصل بين السياحة والترفيه لوجود علاقة متداخلة بينهما ,على الرغم مما سبق هنالك بعض نقاط الاختلاف  بينهما ومنها :</a:t>
            </a:r>
            <a:endParaRPr lang="ar-IQ" altLang="x-none" dirty="0">
              <a:ea typeface="Simplified Arabic" panose="02020603050405020304" pitchFamily="18" charset="-78"/>
            </a:endParaRPr>
          </a:p>
          <a:p>
            <a:pPr marL="228600" algn="justLow" defTabSz="914400">
              <a:lnSpc>
                <a:spcPct val="115000"/>
              </a:lnSpc>
              <a:spcAft>
                <a:spcPts val="1000"/>
              </a:spcAft>
              <a:buNone/>
              <a:tabLst>
                <a:tab pos="4381500" algn="l"/>
              </a:tabLst>
            </a:pPr>
            <a:r>
              <a:rPr lang="ar-IQ" altLang="x-none" sz="2800" dirty="0">
                <a:ea typeface="Simplified Arabic" panose="02020603050405020304" pitchFamily="18" charset="-78"/>
              </a:rPr>
              <a:t>1- الزمن :يجب أن لا تقل مدة بقاء السائح في المواقع السياحية عن 24 ساعة ولا تزيد عن 12  شهراً في حين المتنزه في الترفيه لا تزيد مدة بقائه أكثر من 24 ساعة وقد تكون لعدة ساعات أو تستغرق نصف يوم .</a:t>
            </a:r>
            <a:endParaRPr lang="ar-IQ" altLang="x-none" sz="2800" dirty="0">
              <a:ea typeface="Simplified Arabic" panose="02020603050405020304" pitchFamily="18" charset="-78"/>
            </a:endParaRPr>
          </a:p>
          <a:p>
            <a:pPr marL="228600" algn="justLow" defTabSz="914400">
              <a:lnSpc>
                <a:spcPct val="115000"/>
              </a:lnSpc>
              <a:spcAft>
                <a:spcPts val="1000"/>
              </a:spcAft>
              <a:buNone/>
              <a:tabLst>
                <a:tab pos="4381500" algn="l"/>
              </a:tabLst>
            </a:pPr>
            <a:r>
              <a:rPr lang="ar-IQ" altLang="x-none" sz="2800" dirty="0">
                <a:ea typeface="Simplified Arabic" panose="02020603050405020304" pitchFamily="18" charset="-78"/>
              </a:rPr>
              <a:t>2- المسافة : يكون على السائح قطع مسافة تزيد عن (160)كم في اتجاه واحد, بينما المتنزه في رحلة الترفيه يقطع مسافة أقل من (80)كم للوصول الى المكان المقصود .</a:t>
            </a:r>
            <a:endParaRPr sz="2800" dirty="0">
              <a:cs typeface="Calibri" panose="020F0502020204030204" pitchFamily="34" charset="0"/>
            </a:endParaRPr>
          </a:p>
          <a:p>
            <a:pPr marL="228600" defTabSz="914400">
              <a:tabLst>
                <a:tab pos="4381500" algn="l"/>
              </a:tabLst>
            </a:pPr>
            <a:endParaRPr lang="ar-IQ" altLang="x-none"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9938" name="عنصر نائب للمحتوى 2"/>
          <p:cNvSpPr>
            <a:spLocks noGrp="1"/>
          </p:cNvSpPr>
          <p:nvPr>
            <p:ph idx="1" hasCustomPrompt="1"/>
          </p:nvPr>
        </p:nvSpPr>
        <p:spPr>
          <a:xfrm>
            <a:off x="457200" y="333375"/>
            <a:ext cx="8229600" cy="6048375"/>
          </a:xfrm>
          <a:ln/>
        </p:spPr>
        <p:txBody>
          <a:bodyPr vert="horz" wrap="square" lIns="91440" tIns="45720" rIns="91440" bIns="45720" anchor="t" anchorCtr="0"/>
          <a:p>
            <a:pPr algn="justLow" defTabSz="914400">
              <a:lnSpc>
                <a:spcPct val="115000"/>
              </a:lnSpc>
              <a:buFont typeface="Times New Roman" panose="02020603050405020304" pitchFamily="18" charset="0"/>
              <a:buAutoNum type=""/>
              <a:tabLst>
                <a:tab pos="4381500" algn="l"/>
              </a:tabLst>
            </a:pPr>
            <a:r>
              <a:rPr lang="ar-IQ" altLang="ar-IQ" dirty="0">
                <a:ea typeface="Simplified Arabic" panose="02020603050405020304" pitchFamily="18" charset="-78"/>
              </a:rPr>
              <a:t>النشاط : هناك نشاطات تدخل ضمن مفهوم السياحة, نجدها ضمن مفهوم الترفيه , كالجوانب المتعلقة بالدراسة أو الأعمال والمؤتمرات </a:t>
            </a:r>
            <a:endParaRPr lang="en-US" altLang="ar-IQ" sz="2800" dirty="0">
              <a:ea typeface="Simplified Arabic" panose="02020603050405020304" pitchFamily="18" charset="-78"/>
            </a:endParaRPr>
          </a:p>
          <a:p>
            <a:pPr algn="justLow" defTabSz="914400">
              <a:lnSpc>
                <a:spcPct val="115000"/>
              </a:lnSpc>
              <a:buFont typeface="Times New Roman" panose="02020603050405020304" pitchFamily="18" charset="0"/>
              <a:buAutoNum type=""/>
              <a:tabLst>
                <a:tab pos="4381500" algn="l"/>
              </a:tabLst>
            </a:pPr>
            <a:r>
              <a:rPr lang="ar-IQ" altLang="ar-IQ" dirty="0">
                <a:ea typeface="Simplified Arabic" panose="02020603050405020304" pitchFamily="18" charset="-78"/>
              </a:rPr>
              <a:t>المصادر الطبيعية أو البشرية تعتبر محددة للسياحة .</a:t>
            </a:r>
            <a:endParaRPr lang="en-US" altLang="ar-IQ" sz="2800" dirty="0"/>
          </a:p>
          <a:p>
            <a:pPr algn="justLow" defTabSz="914400">
              <a:lnSpc>
                <a:spcPct val="115000"/>
              </a:lnSpc>
              <a:buFont typeface="Times New Roman" panose="02020603050405020304" pitchFamily="18" charset="0"/>
              <a:buAutoNum type=""/>
              <a:tabLst>
                <a:tab pos="4381500" algn="l"/>
              </a:tabLst>
            </a:pPr>
            <a:r>
              <a:rPr lang="ar-IQ" altLang="ar-IQ" dirty="0">
                <a:ea typeface="Simplified Arabic" panose="02020603050405020304" pitchFamily="18" charset="-78"/>
              </a:rPr>
              <a:t> تتطلب السياحة الخارجية عبور حدود .</a:t>
            </a:r>
            <a:endParaRPr lang="en-US" altLang="ar-IQ" sz="2800" dirty="0"/>
          </a:p>
          <a:p>
            <a:pPr algn="justLow" defTabSz="914400">
              <a:lnSpc>
                <a:spcPct val="115000"/>
              </a:lnSpc>
              <a:spcAft>
                <a:spcPts val="1000"/>
              </a:spcAft>
              <a:buFont typeface="Times New Roman" panose="02020603050405020304" pitchFamily="18" charset="0"/>
              <a:buAutoNum type=""/>
              <a:tabLst>
                <a:tab pos="4381500" algn="l"/>
              </a:tabLst>
            </a:pPr>
            <a:r>
              <a:rPr lang="ar-IQ" altLang="ar-IQ" dirty="0">
                <a:ea typeface="Simplified Arabic" panose="02020603050405020304" pitchFamily="18" charset="-78"/>
              </a:rPr>
              <a:t>يتفوق الاستثمار في الجانب السياحي على الترفيه .</a:t>
            </a:r>
            <a:endParaRPr lang="en-US" altLang="ar-IQ" sz="2800" dirty="0"/>
          </a:p>
          <a:p>
            <a:pPr defTabSz="914400">
              <a:tabLst>
                <a:tab pos="4381500" algn="l"/>
              </a:tabLst>
            </a:pPr>
            <a:r>
              <a:rPr lang="ar-IQ" altLang="ar-IQ" dirty="0">
                <a:ea typeface="Simplified Arabic" panose="02020603050405020304" pitchFamily="18" charset="-78"/>
              </a:rPr>
              <a:t>يتطلب الانتقال السياحي وسائل نقل برية أو بحرية أو جوية ,أما الانتقال في الترفيه قد لا يتطلب ذلك </a:t>
            </a:r>
            <a:endParaRPr lang="ar-IQ" altLang="ar-IQ" dirty="0">
              <a:ea typeface="Simplified Arabic" panose="02020603050405020304" pitchFamily="18" charset="-78"/>
            </a:endParaRPr>
          </a:p>
          <a:p>
            <a:pPr defTabSz="914400">
              <a:tabLst>
                <a:tab pos="4381500" algn="l"/>
              </a:tabLst>
            </a:pPr>
            <a:r>
              <a:rPr lang="ar-IQ" altLang="ar-IQ" dirty="0">
                <a:ea typeface="Simplified Arabic" panose="02020603050405020304" pitchFamily="18" charset="-78"/>
              </a:rPr>
              <a:t>قد تختلف أغراض الرحلة السياحية عن أغراض الرحلة الترفيهية  (الدينية , الرياضة ,أو غيرها )</a:t>
            </a:r>
            <a:r>
              <a:rPr lang="ar-IQ" altLang="ar-IQ" baseline="30000" dirty="0">
                <a:ea typeface="Simplified Arabic" panose="02020603050405020304" pitchFamily="18" charset="-78"/>
              </a:rPr>
              <a:t> </a:t>
            </a:r>
            <a:r>
              <a:rPr lang="ar-IQ" altLang="ar-IQ" dirty="0">
                <a:ea typeface="Simplified Arabic" panose="02020603050405020304" pitchFamily="18" charset="-78"/>
              </a:rPr>
              <a:t>.</a:t>
            </a:r>
            <a:endParaRPr lang="ar-IQ" altLang="ar-IQ"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62" name="عنوان 1"/>
          <p:cNvSpPr>
            <a:spLocks noGrp="1"/>
          </p:cNvSpPr>
          <p:nvPr>
            <p:ph type="title" hasCustomPrompt="1"/>
          </p:nvPr>
        </p:nvSpPr>
        <p:spPr>
          <a:xfrm>
            <a:off x="457200" y="274638"/>
            <a:ext cx="8229600" cy="596900"/>
          </a:xfrm>
          <a:ln/>
        </p:spPr>
        <p:txBody>
          <a:bodyPr vert="horz" wrap="square" lIns="91440" tIns="45720" rIns="91440" bIns="45720" anchor="ctr" anchorCtr="0"/>
          <a:p>
            <a:pPr marL="342900" indent="-342900" algn="r" defTabSz="914400">
              <a:lnSpc>
                <a:spcPct val="115000"/>
              </a:lnSpc>
              <a:spcBef>
                <a:spcPct val="20000"/>
              </a:spcBef>
              <a:spcAft>
                <a:spcPts val="1000"/>
              </a:spcAft>
              <a:buNone/>
              <a:tabLst>
                <a:tab pos="4381500" algn="l"/>
              </a:tabLst>
            </a:pPr>
            <a:r>
              <a:rPr lang="ar-IQ" altLang="ar-IQ" sz="3200" b="1" dirty="0">
                <a:solidFill>
                  <a:srgbClr val="FF0000"/>
                </a:solidFill>
                <a:ea typeface="Simplified Arabic" panose="02020603050405020304" pitchFamily="18" charset="-78"/>
              </a:rPr>
              <a:t>العوامل المؤثرة في النشاط السياحي....  </a:t>
            </a:r>
            <a:br>
              <a:rPr lang="en-US" altLang="ar-IQ" sz="2800" dirty="0">
                <a:solidFill>
                  <a:srgbClr val="FF0000"/>
                </a:solidFill>
                <a:ea typeface="Simplified Arabic" panose="02020603050405020304" pitchFamily="18" charset="-78"/>
              </a:rPr>
            </a:br>
            <a:endParaRPr lang="ar-IQ" altLang="ar-IQ" dirty="0">
              <a:solidFill>
                <a:srgbClr val="FF0000"/>
              </a:solidFill>
              <a:ea typeface="Simplified Arabic" panose="02020603050405020304" pitchFamily="18" charset="-78"/>
            </a:endParaRPr>
          </a:p>
        </p:txBody>
      </p:sp>
      <p:sp>
        <p:nvSpPr>
          <p:cNvPr id="3" name="عنصر نائب للمحتوى 2"/>
          <p:cNvSpPr>
            <a:spLocks noGrp="1"/>
          </p:cNvSpPr>
          <p:nvPr>
            <p:ph idx="1" hasCustomPrompt="1"/>
          </p:nvPr>
        </p:nvSpPr>
        <p:spPr>
          <a:xfrm>
            <a:off x="457200" y="620713"/>
            <a:ext cx="8229600" cy="5505450"/>
          </a:xfrm>
        </p:spPr>
        <p:txBody>
          <a:bodyPr vert="horz" wrap="square" lIns="91440" tIns="45720" rIns="91440" bIns="45720" numCol="1" anchor="t" anchorCtr="0" compatLnSpc="1"/>
          <a:p>
            <a:r>
              <a:rPr lang="ar-IQ" altLang="x-none" dirty="0">
                <a:ea typeface="Simplified Arabic" panose="02020603050405020304" pitchFamily="18" charset="-78"/>
              </a:rPr>
              <a:t>للسياحة وظيفة يطلق عليها الناتج السياحي ,وتؤدي السياحة وظيفتها وفق النظام السياحي الذي يتألف من: </a:t>
            </a:r>
            <a:endParaRPr lang="ar-IQ" altLang="x-none" dirty="0">
              <a:ea typeface="Simplified Arabic" panose="02020603050405020304" pitchFamily="18" charset="-78"/>
            </a:endParaRPr>
          </a:p>
          <a:p>
            <a:pPr algn="justLow">
              <a:lnSpc>
                <a:spcPct val="115000"/>
              </a:lnSpc>
              <a:buFont typeface="Calibri" panose="020F0502020204030204" pitchFamily="34" charset="0"/>
              <a:buAutoNum type="arabicPeriod"/>
            </a:pPr>
            <a:r>
              <a:rPr lang="ar-IQ" altLang="x-none" dirty="0">
                <a:ea typeface="Simplified Arabic" panose="02020603050405020304" pitchFamily="18" charset="-78"/>
              </a:rPr>
              <a:t>الموارد / وهي المدخلات الأولية (الأساسية ) وتشمل الأرض و العمل و رأس المال , والمحروقات والناتج الزراعي ومواد البناء.</a:t>
            </a:r>
            <a:endParaRPr sz="2800" dirty="0">
              <a:cs typeface="Calibri" panose="020F0502020204030204" pitchFamily="34" charset="0"/>
            </a:endParaRPr>
          </a:p>
          <a:p>
            <a:pPr algn="justLow">
              <a:lnSpc>
                <a:spcPct val="115000"/>
              </a:lnSpc>
              <a:buFont typeface="Calibri" panose="020F0502020204030204" pitchFamily="34" charset="0"/>
              <a:buAutoNum type="arabicPeriod"/>
            </a:pPr>
            <a:r>
              <a:rPr lang="ar-IQ" altLang="x-none" dirty="0">
                <a:ea typeface="Simplified Arabic" panose="02020603050405020304" pitchFamily="18" charset="-78"/>
              </a:rPr>
              <a:t>التسهيلات : المدخلات الوسيطة (المتنزهات والاستراحات والأزياء الشائعة والمتاحف والمحلات الحرفية ,والفنادق والمطاعم ومراكز الاجتماعات ,والنقل .</a:t>
            </a:r>
            <a:endParaRPr sz="2800" dirty="0">
              <a:cs typeface="Calibri" panose="020F0502020204030204" pitchFamily="34" charset="0"/>
            </a:endParaRPr>
          </a:p>
          <a:p>
            <a:pPr>
              <a:buNone/>
            </a:pPr>
            <a:endParaRPr lang="ar-IQ" altLang="x-none"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عنصر نائب للمحتوى 2"/>
          <p:cNvSpPr>
            <a:spLocks noGrp="1"/>
          </p:cNvSpPr>
          <p:nvPr>
            <p:ph idx="1" hasCustomPrompt="1"/>
          </p:nvPr>
        </p:nvSpPr>
        <p:spPr>
          <a:xfrm>
            <a:off x="457200" y="260350"/>
            <a:ext cx="8229600" cy="5865813"/>
          </a:xfrm>
        </p:spPr>
        <p:txBody>
          <a:bodyPr vert="horz" wrap="square" lIns="91440" tIns="45720" rIns="91440" bIns="45720" numCol="1" anchor="t" anchorCtr="0" compatLnSpc="1"/>
          <a:p>
            <a:pPr marL="0" indent="0" algn="justLow" defTabSz="914400">
              <a:lnSpc>
                <a:spcPct val="115000"/>
              </a:lnSpc>
              <a:spcAft>
                <a:spcPts val="1000"/>
              </a:spcAft>
              <a:buNone/>
              <a:tabLst>
                <a:tab pos="4381500" algn="l"/>
              </a:tabLst>
            </a:pPr>
            <a:r>
              <a:rPr lang="ar-IQ" altLang="x-none" dirty="0">
                <a:solidFill>
                  <a:srgbClr val="000000"/>
                </a:solidFill>
                <a:ea typeface="Simplified Arabic" panose="02020603050405020304" pitchFamily="18" charset="-78"/>
              </a:rPr>
              <a:t>3. الخدمات : المخرجات الوسيطة مثل تنظيم مواقف السيارات وتوضيح الإشارات المرورية والخدمات الإرشادية  والانجازات الثقافية , والنصب التذكارية , والملتقيات والمنتديات والإيواء والواجبات والأعياد والمناسبات. </a:t>
            </a:r>
            <a:endParaRPr lang="ar-IQ" altLang="x-none" dirty="0">
              <a:solidFill>
                <a:srgbClr val="000000"/>
              </a:solidFill>
              <a:ea typeface="Simplified Arabic" panose="02020603050405020304" pitchFamily="18" charset="-78"/>
            </a:endParaRPr>
          </a:p>
          <a:p>
            <a:pPr marL="0" indent="0" algn="justLow" defTabSz="914400">
              <a:lnSpc>
                <a:spcPct val="115000"/>
              </a:lnSpc>
              <a:spcAft>
                <a:spcPts val="1000"/>
              </a:spcAft>
              <a:buNone/>
              <a:tabLst>
                <a:tab pos="4381500" algn="l"/>
              </a:tabLst>
            </a:pPr>
            <a:r>
              <a:rPr lang="ar-IQ" altLang="x-none" sz="2800" dirty="0">
                <a:ea typeface="Simplified Arabic" panose="02020603050405020304" pitchFamily="18" charset="-78"/>
              </a:rPr>
              <a:t>4. التجارب والخبرات : المخرجات النهائية وهي (التنزه والصلات الاجتماعية والتعليم والثقافة والاستجمام والهدايا التذكارية وصلات العمل أو صفقاته والعوائد السياحية . </a:t>
            </a:r>
            <a:endParaRPr sz="2400" dirty="0">
              <a:cs typeface="Calibri" panose="020F0502020204030204" pitchFamily="34" charset="0"/>
            </a:endParaRPr>
          </a:p>
          <a:p>
            <a:pPr marL="0" indent="0" defTabSz="914400">
              <a:tabLst>
                <a:tab pos="4381500" algn="l"/>
              </a:tabLst>
            </a:pPr>
            <a:r>
              <a:rPr lang="ar-IQ" altLang="x-none" sz="2800" dirty="0">
                <a:ea typeface="Simplified Arabic" panose="02020603050405020304" pitchFamily="18" charset="-78"/>
              </a:rPr>
              <a:t>إذ تمثل هذه المدخلات العوامل المؤثرة في النشاط السياحي وتلعب دوراً في تحريك النشاط السياحي والتأثير فيه </a:t>
            </a:r>
            <a:endParaRPr sz="2800" dirty="0">
              <a:solidFill>
                <a:srgbClr val="000000"/>
              </a:solidFill>
              <a:cs typeface="Calibri" panose="020F0502020204030204" pitchFamily="34" charset="0"/>
            </a:endParaRPr>
          </a:p>
          <a:p>
            <a:pPr marL="0" indent="0" defTabSz="914400">
              <a:tabLst>
                <a:tab pos="4381500" algn="l"/>
              </a:tabLst>
            </a:pPr>
            <a:endParaRPr lang="ar-IQ" altLang="x-none" dirty="0"/>
          </a:p>
        </p:txBody>
      </p:sp>
    </p:spTree>
  </p:cSld>
  <p:clrMapOvr>
    <a:masterClrMapping/>
  </p:clrMapOvr>
</p:sld>
</file>

<file path=ppt/theme/theme1.xml><?xml version="1.0" encoding="utf-8"?>
<a:theme xmlns:a="http://schemas.openxmlformats.org/drawingml/2006/main" name="1_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12029</Words>
  <Application>WPS Presentation</Application>
  <PresentationFormat>عرض على الشاشة (3:4)‏</PresentationFormat>
  <Paragraphs>154</Paragraphs>
  <Slides>29</Slides>
  <Notes>1</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29</vt:i4>
      </vt:variant>
    </vt:vector>
  </HeadingPairs>
  <TitlesOfParts>
    <vt:vector size="41" baseType="lpstr">
      <vt:lpstr>Arial</vt:lpstr>
      <vt:lpstr>SimSun</vt:lpstr>
      <vt:lpstr>Wingdings</vt:lpstr>
      <vt:lpstr>Calibri</vt:lpstr>
      <vt:lpstr>Simplified Arabic</vt:lpstr>
      <vt:lpstr>Symbol</vt:lpstr>
      <vt:lpstr>Times New Roman</vt:lpstr>
      <vt:lpstr>Calibri</vt:lpstr>
      <vt:lpstr>Arial</vt:lpstr>
      <vt:lpstr>Microsoft YaHei</vt:lpstr>
      <vt:lpstr>Arial Unicode MS</vt:lpstr>
      <vt:lpstr>1_سمة Office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Ahmed</dc:creator>
  <cp:lastModifiedBy>hp</cp:lastModifiedBy>
  <cp:revision>15</cp:revision>
  <dcterms:created xsi:type="dcterms:W3CDTF">2020-12-24T18:22:04Z</dcterms:created>
  <dcterms:modified xsi:type="dcterms:W3CDTF">2026-09-21T06:43:16Z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1033-12.1.0.28485</vt:lpwstr>
  </property>
  <property fmtid="{D5CDD505-2E9C-101B-9397-08002B2CF9AE}" pid="3" name="ICV">
    <vt:lpwstr>C339EB70810949CE83BCE1922BBC6D19_13</vt:lpwstr>
  </property>
</Properties>
</file>