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p:sldMasterIdLst>
    <p:sldMasterId id="2147483648" r:id="rId1"/>
    <p:sldMasterId id="2147483660" r:id="rId3"/>
    <p:sldMasterId id="2147483672" r:id="rId4"/>
  </p:sldMasterIdLst>
  <p:notesMasterIdLst>
    <p:notesMasterId r:id="rId9"/>
  </p:notesMasterIdLst>
  <p:sldIdLst>
    <p:sldId id="267" r:id="rId5"/>
    <p:sldId id="268" r:id="rId6"/>
    <p:sldId id="257" r:id="rId7"/>
    <p:sldId id="258" r:id="rId8"/>
    <p:sldId id="259" r:id="rId10"/>
    <p:sldId id="260" r:id="rId11"/>
    <p:sldId id="261" r:id="rId12"/>
    <p:sldId id="262" r:id="rId13"/>
    <p:sldId id="263" r:id="rId14"/>
    <p:sldId id="264" r:id="rId15"/>
    <p:sldId id="269" r:id="rId16"/>
    <p:sldId id="265" r:id="rId17"/>
    <p:sldId id="266" r:id="rId18"/>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showGuides="1">
      <p:cViewPr varScale="1">
        <p:scale>
          <a:sx n="66" d="100"/>
          <a:sy n="66" d="100"/>
        </p:scale>
        <p:origin x="-1506" y="-114"/>
      </p:cViewPr>
      <p:guideLst>
        <p:guide orient="horz" pos="2160"/>
        <p:guide pos="2880"/>
      </p:guideLst>
    </p:cSldViewPr>
  </p:slideViewPr>
  <p:notesTextViewPr>
    <p:cViewPr>
      <p:scale>
        <a:sx n="1" d="1"/>
        <a:sy n="1" d="1"/>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ar-IQ"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p>
            <a:pPr lvl="0" eaLnBrk="1" hangingPunct="1">
              <a:buNone/>
            </a:pPr>
            <a:fld id="{BB962C8B-B14F-4D97-AF65-F5344CB8AC3E}" type="datetimeFigureOut">
              <a:rPr lang="ar-IQ" altLang="x-none" sz="1200" dirty="0"/>
            </a:fld>
            <a:endParaRPr lang="ar-IQ" altLang="x-none" sz="1200"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marL="0" marR="0" lvl="0" indent="0" algn="r" defTabSz="914400" rtl="1" eaLnBrk="0" fontAlgn="base" latinLnBrk="0" hangingPunct="0">
              <a:lnSpc>
                <a:spcPct val="100000"/>
              </a:lnSpc>
              <a:spcBef>
                <a:spcPct val="30000"/>
              </a:spcBef>
              <a:spcAft>
                <a:spcPct val="0"/>
              </a:spcAft>
              <a:buClrTx/>
              <a:buSzTx/>
              <a:buFontTx/>
              <a:buNone/>
              <a:defRPr/>
            </a:pPr>
            <a:endParaRPr kumimoji="0" lang="ar-IQ" sz="12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
            <a:pPr lvl="0"/>
            <a:r>
              <a:rPr lang="ar-SA" altLang="ar-IQ" dirty="0"/>
              <a:t>انقر لتحرير أنماط النص الرئيسي</a:t>
            </a:r>
            <a:endParaRPr lang="ar-SA" altLang="ar-IQ" dirty="0"/>
          </a:p>
          <a:p>
            <a:pPr lvl="1"/>
            <a:r>
              <a:rPr lang="ar-SA" altLang="ar-IQ" dirty="0"/>
              <a:t>المستوى الثاني</a:t>
            </a:r>
            <a:endParaRPr lang="ar-SA" altLang="ar-IQ" dirty="0"/>
          </a:p>
          <a:p>
            <a:pPr lvl="2"/>
            <a:r>
              <a:rPr lang="ar-SA" altLang="ar-IQ" dirty="0"/>
              <a:t>المستوى الثالث</a:t>
            </a:r>
            <a:endParaRPr lang="ar-SA" altLang="ar-IQ" dirty="0"/>
          </a:p>
          <a:p>
            <a:pPr lvl="3"/>
            <a:r>
              <a:rPr lang="ar-SA" altLang="ar-IQ" dirty="0"/>
              <a:t>المستوى الرابع</a:t>
            </a:r>
            <a:endParaRPr lang="ar-SA" altLang="ar-IQ" dirty="0"/>
          </a:p>
          <a:p>
            <a:pPr lvl="4"/>
            <a:r>
              <a:rPr lang="ar-SA" altLang="ar-IQ" dirty="0"/>
              <a:t>المستوى الخامس</a:t>
            </a:r>
            <a:endParaRPr lang="ar-SA" altLang="ar-IQ" dirty="0"/>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ar-IQ"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p>
            <a:pPr lvl="0" eaLnBrk="1" hangingPunct="1">
              <a:buNone/>
            </a:pPr>
            <a:fld id="{9A0DB2DC-4C9A-4742-B13C-FB6460FD3503}" type="slidenum">
              <a:rPr lang="ar-IQ" altLang="x-none" sz="1200" dirty="0"/>
            </a:fld>
            <a:endParaRPr lang="ar-IQ" altLang="x-none" sz="1200" dirty="0"/>
          </a:p>
        </p:txBody>
      </p:sp>
    </p:spTree>
  </p:cSld>
  <p:clrMap bg1="lt1" tx1="dk1" bg2="lt2" tx2="dk2" accent1="accent1" accent2="accent2" accent3="accent3" accent4="accent4" accent5="accent5" accent6="accent6" hlink="hlink" folHlink="folHlink"/>
  <p:hf sldNum="0" hdr="0" ftr="0" dt="0"/>
  <p:notesStyle>
    <a:lvl1pPr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1pPr>
    <a:lvl2pPr marL="4572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2pPr>
    <a:lvl3pPr marL="9144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3pPr>
    <a:lvl4pPr marL="13716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4pPr>
    <a:lvl5pPr marL="18288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عنصر نائب لصورة الشريحة 1"/>
          <p:cNvSpPr>
            <a:spLocks noGrp="1" noRot="1" noChangeAspect="1" noTextEdit="1"/>
          </p:cNvSpPr>
          <p:nvPr>
            <p:ph type="sldImg"/>
          </p:nvPr>
        </p:nvSpPr>
        <p:spPr>
          <a:ln>
            <a:solidFill>
              <a:srgbClr val="000000">
                <a:alpha val="100000"/>
              </a:srgbClr>
            </a:solidFill>
            <a:miter lim="800000"/>
          </a:ln>
        </p:spPr>
      </p:sp>
      <p:sp>
        <p:nvSpPr>
          <p:cNvPr id="40963" name="عنصر نائب للملاحظات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ar-IQ" altLang="ar-IQ" dirty="0"/>
          </a:p>
        </p:txBody>
      </p:sp>
      <p:sp>
        <p:nvSpPr>
          <p:cNvPr id="40964" name="عنصر نائب لرقم الشريحة 3"/>
          <p:cNvSpPr txBox="1">
            <a:spLocks noGrp="1"/>
          </p:cNvSpPr>
          <p:nvPr>
            <p:ph type="sldNum" sz="quarter"/>
          </p:nvPr>
        </p:nvSpPr>
        <p:spPr>
          <a:xfrm>
            <a:off x="1588" y="8685213"/>
            <a:ext cx="2971800" cy="457200"/>
          </a:xfrm>
          <a:prstGeom prst="rect">
            <a:avLst/>
          </a:prstGeom>
          <a:noFill/>
          <a:ln w="9525">
            <a:noFill/>
          </a:ln>
        </p:spPr>
        <p:txBody>
          <a:bodyPr anchor="b" anchorCtr="0"/>
          <a:p>
            <a:pPr lvl="0" algn="l" rtl="0" eaLnBrk="1" hangingPunct="1">
              <a:spcBef>
                <a:spcPct val="0"/>
              </a:spcBef>
            </a:pPr>
            <a:fld id="{9A0DB2DC-4C9A-4742-B13C-FB6460FD3503}" type="slidenum">
              <a:rPr lang="ar-IQ" altLang="ar-IQ" dirty="0">
                <a:latin typeface="Arial" panose="020B0604020202020204" pitchFamily="34" charset="0"/>
              </a:rPr>
            </a:fld>
            <a:endParaRPr lang="ar-IQ" altLang="ar-IQ"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hasCustomPrompt="1"/>
          </p:nvPr>
        </p:nvSpPr>
        <p:spPr>
          <a:xfrm>
            <a:off x="685800" y="2130425"/>
            <a:ext cx="7772400" cy="1470025"/>
          </a:xfrm>
        </p:spPr>
        <p:txBody>
          <a:bodyPr/>
          <a:lstStyle/>
          <a:p>
            <a:r>
              <a:rPr lang="ar-SA" smtClean="0"/>
              <a:t>انقر لتحرير نمط العنوان الرئيسي</a:t>
            </a:r>
            <a:endParaRPr lang="ar-IQ"/>
          </a:p>
        </p:txBody>
      </p:sp>
      <p:sp>
        <p:nvSpPr>
          <p:cNvPr id="3" name="عنوان فرعي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IQ"/>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idx="1" hasCustomPrompt="1"/>
          </p:nvPr>
        </p:nvSpPr>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IQ"/>
          </a:p>
        </p:txBody>
      </p:sp>
      <p:sp>
        <p:nvSpPr>
          <p:cNvPr id="3" name="عنصر نائب للنص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endParaRPr lang="ar-SA" smtClean="0"/>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عنصر نائب للمحتوى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5" name="Date Placeholder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lvl1pPr>
              <a:defRPr/>
            </a:lvl1pPr>
          </a:lstStyle>
          <a:p>
            <a:r>
              <a:rPr lang="ar-SA" smtClean="0"/>
              <a:t>انقر لتحرير نمط العنوان الرئيسي</a:t>
            </a:r>
            <a:endParaRPr lang="ar-IQ"/>
          </a:p>
        </p:txBody>
      </p:sp>
      <p:sp>
        <p:nvSpPr>
          <p:cNvPr id="3" name="عنصر نائب للنص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4" name="عنصر نائب للمحتوى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5" name="عنصر نائب للنص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6" name="عنصر نائب للمحتوى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7" name="Date Placeholder 6"/>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8" name="Footer Placeholder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Date Placeholder 2"/>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3" name="Footer Placeholder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محتوى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عنصر نائب للنص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5" name="Date Placeholder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صورة 2"/>
          <p:cNvSpPr>
            <a:spLocks noGrp="1"/>
          </p:cNvSpPr>
          <p:nvPr>
            <p:ph type="pic" idx="1"/>
          </p:nvPr>
        </p:nvSpPr>
        <p:spPr>
          <a:xfrm>
            <a:off x="1792288" y="612775"/>
            <a:ext cx="5486400" cy="4114800"/>
          </a:xfrm>
        </p:spPr>
        <p:txBody>
          <a:bodyPr vert="horz" wrap="square" lIns="91440" tIns="45720" rIns="91440" bIns="45720" numCol="1" rtlCol="1"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0" fontAlgn="base" latinLnBrk="0" hangingPunct="0">
              <a:lnSpc>
                <a:spcPct val="100000"/>
              </a:lnSpc>
              <a:spcBef>
                <a:spcPct val="20000"/>
              </a:spcBef>
              <a:spcAft>
                <a:spcPct val="0"/>
              </a:spcAft>
              <a:buClrTx/>
              <a:buSzTx/>
              <a:buFont typeface="Arial" panose="020B0604020202020204" pitchFamily="34" charset="0"/>
              <a:buNone/>
              <a:defRPr/>
            </a:pPr>
            <a:endParaRPr kumimoji="0" lang="ar-IQ" sz="32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4" name="عنصر نائب للنص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5" name="Date Placeholder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hasCustomPrompt="1"/>
          </p:nvPr>
        </p:nvSpPr>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hasCustomPrompt="1"/>
          </p:nvPr>
        </p:nvSpPr>
        <p:spPr>
          <a:xfrm>
            <a:off x="6629400" y="274638"/>
            <a:ext cx="2057400" cy="5851525"/>
          </a:xfrm>
        </p:spPr>
        <p:txBody>
          <a:bodyPr vert="eaVert"/>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hasCustomPrompt="1"/>
          </p:nvPr>
        </p:nvSpPr>
        <p:spPr>
          <a:xfrm>
            <a:off x="457200" y="274638"/>
            <a:ext cx="6019800" cy="5851525"/>
          </a:xfrm>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Date Placeholder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ctrTitle" hasCustomPrompt="1"/>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hasCustomPrompt="1"/>
          </p:nvPr>
        </p:nvSpPr>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endParaRPr lang="ar-SA" smtClean="0"/>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4" name="عنصر نائب للمحتوى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4" name="عنصر نائب للمحتوى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5" name="عنصر نائب للنص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6" name="عنصر نائب للمحتوى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6"/>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7"/>
          <p:cNvSpPr>
            <a:spLocks noGrp="1"/>
          </p:cNvSpPr>
          <p:nvPr>
            <p:ph type="ftr" sz="quarter" idx="1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8"/>
          <p:cNvSpPr>
            <a:spLocks noGrp="1"/>
          </p:cNvSpPr>
          <p:nvPr>
            <p:ph type="sldNum" sz="quarter" idx="1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7" name="عنصر نائب للتاريخ 2"/>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3"/>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4"/>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7" name="عنصر نائب للتاريخ 1"/>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2"/>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3"/>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4" name="عنصر نائب للنص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vert="horz" wrap="square" lIns="91440" tIns="45720" rIns="91440" bIns="45720" numCol="1" rtlCol="1"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base" latinLnBrk="0" hangingPunct="1">
              <a:lnSpc>
                <a:spcPct val="100000"/>
              </a:lnSpc>
              <a:spcBef>
                <a:spcPct val="20000"/>
              </a:spcBef>
              <a:spcAft>
                <a:spcPct val="0"/>
              </a:spcAft>
              <a:buClrTx/>
              <a:buSzTx/>
              <a:buFont typeface="Arial" panose="020B0604020202020204" pitchFamily="34" charset="0"/>
              <a:buNone/>
              <a:defRPr/>
            </a:pPr>
            <a:endParaRPr kumimoji="0" lang="ar-SA" sz="32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4" name="عنصر نائب للنص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hasCustomPrompt="1"/>
          </p:nvPr>
        </p:nvSpPr>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عمودي 1"/>
          <p:cNvSpPr>
            <a:spLocks noGrp="1"/>
          </p:cNvSpPr>
          <p:nvPr>
            <p:ph type="title" orient="vert" hasCustomPrompt="1"/>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hasCustomPrompt="1"/>
          </p:nvPr>
        </p:nvSpPr>
        <p:spPr>
          <a:xfrm>
            <a:off x="457200" y="274638"/>
            <a:ext cx="6019800" cy="5851525"/>
          </a:xfrm>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showMasterSp="0">
  <p:cSld name="شريحة عنوان">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 name="Rectangle 11"/>
          <p:cNvSpPr/>
          <p:nvPr/>
        </p:nvSpPr>
        <p:spPr>
          <a:xfrm>
            <a:off x="0" y="0"/>
            <a:ext cx="9144000" cy="3866919"/>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mn-lt"/>
              <a:ea typeface="+mn-ea"/>
              <a:cs typeface="+mn-cs"/>
            </a:endParaRPr>
          </a:p>
        </p:txBody>
      </p:sp>
      <p:sp>
        <p:nvSpPr>
          <p:cNvPr id="13"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 name="Subtitle 2"/>
          <p:cNvSpPr>
            <a:spLocks noGrp="1"/>
          </p:cNvSpPr>
          <p:nvPr>
            <p:ph type="subTitle" idx="1" hasCustomPrompt="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2" name="Title 1"/>
          <p:cNvSpPr>
            <a:spLocks noGrp="1"/>
          </p:cNvSpPr>
          <p:nvPr>
            <p:ph type="ctrTitle" hasCustomPrompt="1"/>
          </p:nvPr>
        </p:nvSpPr>
        <p:spPr>
          <a:xfrm>
            <a:off x="817581" y="3132290"/>
            <a:ext cx="7175351" cy="1793167"/>
          </a:xfrm>
          <a:effectLst/>
        </p:spPr>
        <p:txBody>
          <a:bodyPr>
            <a:noAutofit/>
          </a:bodyPr>
          <a:lstStyle>
            <a:lvl1pPr marL="640080" indent="-457200" algn="l">
              <a:defRPr sz="5400"/>
            </a:lvl1pPr>
          </a:lstStyle>
          <a:p>
            <a:r>
              <a:rPr lang="ar-SA" smtClean="0"/>
              <a:t>انقر لتحرير نمط العنوان الرئيسي</a:t>
            </a:r>
            <a:endParaRPr lang="en-US" dirty="0"/>
          </a:p>
        </p:txBody>
      </p:sp>
      <p:sp>
        <p:nvSpPr>
          <p:cNvPr id="15"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6"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7"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p>
            <a:r>
              <a:rPr lang="ar-SA" smtClean="0"/>
              <a:t>انقر لتحرير نمط العنوان الرئيسي</a:t>
            </a:r>
            <a:endParaRPr lang="en-US"/>
          </a:p>
        </p:txBody>
      </p:sp>
      <p:sp>
        <p:nvSpPr>
          <p:cNvPr id="10" name="Content Placeholder 9"/>
          <p:cNvSpPr>
            <a:spLocks noGrp="1"/>
          </p:cNvSpPr>
          <p:nvPr>
            <p:ph sz="quarter" idx="13" hasCustomPrompt="1"/>
          </p:nvPr>
        </p:nvSpPr>
        <p:spPr>
          <a:xfrm>
            <a:off x="1143000" y="731520"/>
            <a:ext cx="6400800" cy="3474720"/>
          </a:xfrm>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en-US" dirty="0"/>
          </a:p>
        </p:txBody>
      </p:sp>
      <p:sp>
        <p:nvSpPr>
          <p:cNvPr id="11"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2"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3"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1"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 name="Rectangle 7"/>
          <p:cNvSpPr/>
          <p:nvPr/>
        </p:nvSpPr>
        <p:spPr>
          <a:xfrm>
            <a:off x="0" y="0"/>
            <a:ext cx="9144000" cy="3866919"/>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mn-lt"/>
              <a:ea typeface="+mn-ea"/>
              <a:cs typeface="+mn-cs"/>
            </a:endParaRPr>
          </a:p>
        </p:txBody>
      </p:sp>
      <p:sp>
        <p:nvSpPr>
          <p:cNvPr id="13" name="Rectangle 8"/>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4"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 name="Title 1"/>
          <p:cNvSpPr>
            <a:spLocks noGrp="1"/>
          </p:cNvSpPr>
          <p:nvPr>
            <p:ph type="title" hasCustomPrompt="1"/>
          </p:nvPr>
        </p:nvSpPr>
        <p:spPr>
          <a:xfrm>
            <a:off x="2033195" y="2172648"/>
            <a:ext cx="5966666" cy="2423346"/>
          </a:xfrm>
          <a:effectLst/>
        </p:spPr>
        <p:txBody>
          <a:bodyPr anchor="b"/>
          <a:lstStyle>
            <a:lvl1pPr algn="r">
              <a:defRPr sz="4600" b="1"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hasCustomPrompt="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endParaRPr lang="ar-SA" smtClean="0"/>
          </a:p>
        </p:txBody>
      </p:sp>
      <p:sp>
        <p:nvSpPr>
          <p:cNvPr id="15"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6"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7"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p>
            <a:r>
              <a:rPr lang="ar-SA" smtClean="0"/>
              <a:t>انقر لتحرير نمط العنوان الرئيسي</a:t>
            </a:r>
            <a:endParaRPr lang="en-US"/>
          </a:p>
        </p:txBody>
      </p:sp>
      <p:sp>
        <p:nvSpPr>
          <p:cNvPr id="9" name="Content Placeholder 8"/>
          <p:cNvSpPr>
            <a:spLocks noGrp="1"/>
          </p:cNvSpPr>
          <p:nvPr>
            <p:ph sz="quarter" idx="13" hasCustomPrompt="1"/>
          </p:nvPr>
        </p:nvSpPr>
        <p:spPr>
          <a:xfrm>
            <a:off x="1142999" y="731519"/>
            <a:ext cx="3346704" cy="3474720"/>
          </a:xfrm>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en-US"/>
          </a:p>
        </p:txBody>
      </p:sp>
      <p:sp>
        <p:nvSpPr>
          <p:cNvPr id="11" name="Content Placeholder 10"/>
          <p:cNvSpPr>
            <a:spLocks noGrp="1"/>
          </p:cNvSpPr>
          <p:nvPr>
            <p:ph sz="quarter" idx="14" hasCustomPrompt="1"/>
          </p:nvPr>
        </p:nvSpPr>
        <p:spPr>
          <a:xfrm>
            <a:off x="4645152" y="731520"/>
            <a:ext cx="3346704" cy="3474720"/>
          </a:xfrm>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en-US"/>
          </a:p>
        </p:txBody>
      </p:sp>
      <p:sp>
        <p:nvSpPr>
          <p:cNvPr id="2" name="Date Placeholder 4"/>
          <p:cNvSpPr>
            <a:spLocks noGrp="1"/>
          </p:cNvSpPr>
          <p:nvPr>
            <p:ph type="dt" sz="half" idx="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2" name="Footer Placeholder 5"/>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3" name="Slide Number Placeholder 6"/>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4" name="Content Placeholder 3"/>
          <p:cNvSpPr>
            <a:spLocks noGrp="1"/>
          </p:cNvSpPr>
          <p:nvPr>
            <p:ph sz="half" idx="2" hasCustomPrompt="1"/>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en-US" dirty="0"/>
          </a:p>
        </p:txBody>
      </p:sp>
      <p:sp>
        <p:nvSpPr>
          <p:cNvPr id="5" name="Text Placeholder 4"/>
          <p:cNvSpPr>
            <a:spLocks noGrp="1"/>
          </p:cNvSpPr>
          <p:nvPr>
            <p:ph type="body" sz="quarter" idx="3" hasCustomPrompt="1"/>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None/>
            </a:pPr>
            <a:r>
              <a:rPr lang="ar-SA" smtClean="0"/>
              <a:t>انقر لتحرير أنماط النص الرئيسي</a:t>
            </a:r>
            <a:endParaRPr lang="ar-SA" smtClean="0"/>
          </a:p>
        </p:txBody>
      </p:sp>
      <p:sp>
        <p:nvSpPr>
          <p:cNvPr id="6" name="Content Placeholder 5"/>
          <p:cNvSpPr>
            <a:spLocks noGrp="1"/>
          </p:cNvSpPr>
          <p:nvPr>
            <p:ph sz="quarter" idx="4" hasCustomPrompt="1"/>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en-US" dirty="0"/>
          </a:p>
        </p:txBody>
      </p:sp>
      <p:sp>
        <p:nvSpPr>
          <p:cNvPr id="10" name="Title 9"/>
          <p:cNvSpPr>
            <a:spLocks noGrp="1"/>
          </p:cNvSpPr>
          <p:nvPr>
            <p:ph type="title" hasCustomPrompt="1"/>
          </p:nvPr>
        </p:nvSpPr>
        <p:spPr/>
        <p:txBody>
          <a:bodyPr/>
          <a:lstStyle/>
          <a:p>
            <a:r>
              <a:rPr lang="ar-SA" smtClean="0"/>
              <a:t>انقر لتحرير نمط العنوان الرئيسي</a:t>
            </a:r>
            <a:endParaRPr lang="en-US" dirty="0"/>
          </a:p>
        </p:txBody>
      </p:sp>
      <p:sp>
        <p:nvSpPr>
          <p:cNvPr id="11" name="Date Placeholder 6"/>
          <p:cNvSpPr>
            <a:spLocks noGrp="1"/>
          </p:cNvSpPr>
          <p:nvPr>
            <p:ph type="dt" sz="half" idx="1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2" name="Footer Placeholder 7"/>
          <p:cNvSpPr>
            <a:spLocks noGrp="1"/>
          </p:cNvSpPr>
          <p:nvPr>
            <p:ph type="ftr" sz="quarter" idx="1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3" name="Slide Number Placeholder 8"/>
          <p:cNvSpPr>
            <a:spLocks noGrp="1"/>
          </p:cNvSpPr>
          <p:nvPr>
            <p:ph type="sldNum" sz="quarter" idx="1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ar-SA" smtClean="0"/>
              <a:t>انقر لتحرير نمط العنوان الرئيسي</a:t>
            </a:r>
            <a:endParaRPr lang="en-US" dirty="0"/>
          </a:p>
        </p:txBody>
      </p:sp>
      <p:sp>
        <p:nvSpPr>
          <p:cNvPr id="11" name="Date Placeholder 2"/>
          <p:cNvSpPr>
            <a:spLocks noGrp="1"/>
          </p:cNvSpPr>
          <p:nvPr>
            <p:ph type="dt" sz="half" idx="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2" name="Footer Placeholder 3"/>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3" name="Slide Number Placeholder 4"/>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1" name="Date Placeholder 1"/>
          <p:cNvSpPr>
            <a:spLocks noGrp="1"/>
          </p:cNvSpPr>
          <p:nvPr>
            <p:ph type="dt" sz="half" idx="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2" name="Footer Placeholder 2"/>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3" name="Slide Number Placeholder 3"/>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095" y="2209800"/>
            <a:ext cx="3636085" cy="1258493"/>
          </a:xfrm>
          <a:effectLst/>
        </p:spPr>
        <p:txBody>
          <a:bodyPr anchor="b">
            <a:noAutofit/>
          </a:bodyPr>
          <a:lstStyle>
            <a:lvl1pPr marL="228600" indent="-228600" algn="l">
              <a:defRPr sz="2800" b="1">
                <a:effectLst/>
              </a:defRPr>
            </a:lvl1pPr>
          </a:lstStyle>
          <a:p>
            <a:r>
              <a:rPr lang="ar-SA" smtClean="0"/>
              <a:t>انقر لتحرير نمط العنوان الرئيسي</a:t>
            </a:r>
            <a:endParaRPr lang="en-US" dirty="0"/>
          </a:p>
        </p:txBody>
      </p:sp>
      <p:sp>
        <p:nvSpPr>
          <p:cNvPr id="3" name="Content Placeholder 2"/>
          <p:cNvSpPr>
            <a:spLocks noGrp="1"/>
          </p:cNvSpPr>
          <p:nvPr>
            <p:ph idx="1" hasCustomPrompt="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en-US" dirty="0"/>
          </a:p>
        </p:txBody>
      </p:sp>
      <p:sp>
        <p:nvSpPr>
          <p:cNvPr id="4" name="Text Placeholder 3"/>
          <p:cNvSpPr>
            <a:spLocks noGrp="1"/>
          </p:cNvSpPr>
          <p:nvPr>
            <p:ph type="body" sz="half" idx="2" hasCustomPrompt="1"/>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11" name="Date Placeholder 4"/>
          <p:cNvSpPr>
            <a:spLocks noGrp="1"/>
          </p:cNvSpPr>
          <p:nvPr>
            <p:ph type="dt" sz="half" idx="1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2" name="Footer Placeholder 5"/>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3" name="Slide Number Placeholder 6"/>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showMasterSp="0">
  <p:cSld name="صورة ذو تسمية توضيحية">
    <p:spTree>
      <p:nvGrpSpPr>
        <p:cNvPr id="1" name=""/>
        <p:cNvGrpSpPr/>
        <p:nvPr/>
      </p:nvGrpSpPr>
      <p:grpSpPr>
        <a:xfrm>
          <a:off x="0" y="0"/>
          <a:ext cx="0" cy="0"/>
          <a:chOff x="0" y="0"/>
          <a:chExt cx="0" cy="0"/>
        </a:xfrm>
      </p:grpSpPr>
      <p:sp>
        <p:nvSpPr>
          <p:cNvPr id="11"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 name="Rectangle 8"/>
          <p:cNvSpPr/>
          <p:nvPr/>
        </p:nvSpPr>
        <p:spPr>
          <a:xfrm>
            <a:off x="0" y="0"/>
            <a:ext cx="9144000" cy="3866919"/>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mn-lt"/>
              <a:ea typeface="+mn-ea"/>
              <a:cs typeface="+mn-cs"/>
            </a:endParaRPr>
          </a:p>
        </p:txBody>
      </p:sp>
      <p:sp>
        <p:nvSpPr>
          <p:cNvPr id="13" name="Rectangle 9"/>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4"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 name="Picture Placeholder 2"/>
          <p:cNvSpPr>
            <a:spLocks noGrp="1"/>
          </p:cNvSpPr>
          <p:nvPr>
            <p:ph type="pic" idx="1" hasCustomPrompt="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vert="horz" lIns="91440" tIns="45720" rIns="91440" bIns="45720"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1" eaLnBrk="1" fontAlgn="auto" latinLnBrk="0" hangingPunct="1">
              <a:lnSpc>
                <a:spcPct val="100000"/>
              </a:lnSpc>
              <a:spcBef>
                <a:spcPct val="20000"/>
              </a:spcBef>
              <a:spcAft>
                <a:spcPts val="300"/>
              </a:spcAft>
              <a:buClr>
                <a:schemeClr val="accent6">
                  <a:lumMod val="75000"/>
                </a:schemeClr>
              </a:buClr>
              <a:buSzPct val="130000"/>
              <a:buFont typeface="Georgia" panose="02040502050405020303" pitchFamily="18" charset="0"/>
              <a:buNone/>
              <a:defRPr/>
            </a:pPr>
            <a:r>
              <a:rPr kumimoji="0" lang="ar-SA" sz="2000" b="0" i="0" u="none" strike="noStrike" kern="1200" cap="none" spc="0" normalizeH="0" baseline="0" noProof="0" smtClean="0">
                <a:ln>
                  <a:noFill/>
                </a:ln>
                <a:solidFill>
                  <a:schemeClr val="tx1">
                    <a:lumMod val="75000"/>
                    <a:lumOff val="25000"/>
                  </a:schemeClr>
                </a:solidFill>
                <a:effectLst/>
                <a:uLnTx/>
                <a:uFillTx/>
                <a:latin typeface="+mn-lt"/>
                <a:ea typeface="+mn-ea"/>
                <a:cs typeface="+mn-cs"/>
              </a:rPr>
              <a:t>انقر فوق الأيقونة لإضافة صورة</a:t>
            </a:r>
            <a:endParaRPr kumimoji="0" lang="en-US" sz="20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sp>
        <p:nvSpPr>
          <p:cNvPr id="4" name="Text Placeholder 3"/>
          <p:cNvSpPr>
            <a:spLocks noGrp="1"/>
          </p:cNvSpPr>
          <p:nvPr>
            <p:ph type="body" sz="half" idx="2" hasCustomPrompt="1"/>
          </p:nvPr>
        </p:nvSpPr>
        <p:spPr>
          <a:xfrm>
            <a:off x="877887" y="1010486"/>
            <a:ext cx="3694114" cy="2163020"/>
          </a:xfrm>
        </p:spPr>
        <p:txBody>
          <a:bodyPr anchor="b"/>
          <a:lstStyle>
            <a:lvl1pPr marL="182880" indent="-182880">
              <a:buFont typeface="Georgia" panose="02040502050405020303"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2" name="Title 1"/>
          <p:cNvSpPr>
            <a:spLocks noGrp="1"/>
          </p:cNvSpPr>
          <p:nvPr>
            <p:ph type="title" hasCustomPrompt="1"/>
          </p:nvPr>
        </p:nvSpPr>
        <p:spPr>
          <a:xfrm>
            <a:off x="727268" y="4464421"/>
            <a:ext cx="6383538" cy="1143000"/>
          </a:xfrm>
        </p:spPr>
        <p:txBody>
          <a:bodyPr anchor="b">
            <a:noAutofit/>
          </a:bodyPr>
          <a:lstStyle>
            <a:lvl1pPr algn="l">
              <a:defRPr sz="4600" b="1"/>
            </a:lvl1pPr>
          </a:lstStyle>
          <a:p>
            <a:r>
              <a:rPr lang="ar-SA" smtClean="0"/>
              <a:t>انقر لتحرير نمط العنوان الرئيسي</a:t>
            </a:r>
            <a:endParaRPr lang="en-US" dirty="0"/>
          </a:p>
        </p:txBody>
      </p:sp>
      <p:sp>
        <p:nvSpPr>
          <p:cNvPr id="15" name="Date Placeholder 4"/>
          <p:cNvSpPr>
            <a:spLocks noGrp="1"/>
          </p:cNvSpPr>
          <p:nvPr>
            <p:ph type="dt" sz="half" idx="1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6" name="Footer Placeholder 5"/>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7" name="Slide Number Placeholder 6"/>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hasCustomPrompt="1"/>
          </p:nvPr>
        </p:nvSpPr>
        <p:spPr>
          <a:xfrm>
            <a:off x="1905000" y="731519"/>
            <a:ext cx="6400800" cy="3474720"/>
          </a:xfrm>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en-US"/>
          </a:p>
        </p:txBody>
      </p:sp>
      <p:sp>
        <p:nvSpPr>
          <p:cNvPr id="11"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2"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3"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1153758" y="376517"/>
            <a:ext cx="2057400" cy="5238339"/>
          </a:xfrm>
          <a:effectLst/>
        </p:spPr>
        <p:txBody>
          <a:bodyPr vert="eaVert"/>
          <a:lstStyle>
            <a:lvl1pPr algn="l">
              <a:defRPr/>
            </a:lvl1pPr>
          </a:lstStyle>
          <a:p>
            <a:r>
              <a:rPr lang="ar-SA" smtClean="0"/>
              <a:t>انقر لتحرير نمط العنوان الرئيسي</a:t>
            </a:r>
            <a:endParaRPr lang="en-US"/>
          </a:p>
        </p:txBody>
      </p:sp>
      <p:sp>
        <p:nvSpPr>
          <p:cNvPr id="3" name="Vertical Text Placeholder 2"/>
          <p:cNvSpPr>
            <a:spLocks noGrp="1"/>
          </p:cNvSpPr>
          <p:nvPr>
            <p:ph type="body" orient="vert" idx="1" hasCustomPrompt="1"/>
          </p:nvPr>
        </p:nvSpPr>
        <p:spPr>
          <a:xfrm>
            <a:off x="3324113" y="731519"/>
            <a:ext cx="4829287" cy="4894729"/>
          </a:xfrm>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en-US" dirty="0"/>
          </a:p>
        </p:txBody>
      </p:sp>
      <p:sp>
        <p:nvSpPr>
          <p:cNvPr id="11"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p>
            <a:pPr algn="r">
              <a:buNone/>
            </a:pPr>
            <a:fld id="{BB962C8B-B14F-4D97-AF65-F5344CB8AC3E}" type="datetimeFigureOut">
              <a:rPr lang="ar-SA" altLang="x-none" dirty="0">
                <a:solidFill>
                  <a:srgbClr val="898989"/>
                </a:solidFill>
              </a:rPr>
            </a:fld>
            <a:endParaRPr lang="ar-SA" altLang="x-none" dirty="0">
              <a:solidFill>
                <a:srgbClr val="898989"/>
              </a:solidFill>
            </a:endParaRPr>
          </a:p>
        </p:txBody>
      </p:sp>
      <p:sp>
        <p:nvSpPr>
          <p:cNvPr id="12"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ar-SA" sz="1100" b="1"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3"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p>
            <a:pPr algn="ctr">
              <a:buNone/>
            </a:pPr>
            <a:fld id="{9A0DB2DC-4C9A-4742-B13C-FB6460FD3503}" type="slidenum">
              <a:rPr lang="ar-SA" altLang="x-none" dirty="0">
                <a:solidFill>
                  <a:srgbClr val="898989"/>
                </a:solidFill>
              </a:rPr>
            </a:fld>
            <a:endParaRPr lang="ar-SA" altLang="x-none" dirty="0">
              <a:solidFill>
                <a:srgbClr val="898989"/>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EFD1">
                <a:alpha val="100000"/>
              </a:srgbClr>
            </a:gs>
            <a:gs pos="64999">
              <a:srgbClr val="F0EBD5">
                <a:alpha val="100000"/>
              </a:srgbClr>
            </a:gs>
            <a:gs pos="100000">
              <a:srgbClr val="D1C39F">
                <a:alpha val="100000"/>
              </a:srgbClr>
            </a:gs>
          </a:gsLst>
          <a:lin ang="5400000"/>
          <a:tileRect/>
        </a:gradFill>
        <a:effectLst/>
      </p:bgPr>
    </p:bg>
    <p:spTree>
      <p:nvGrpSpPr>
        <p:cNvPr id="1" name=""/>
        <p:cNvGrpSpPr/>
        <p:nvPr/>
      </p:nvGrpSpPr>
      <p:grpSpPr/>
      <p:sp>
        <p:nvSpPr>
          <p:cNvPr id="1026" name="عنصر نائب للعنوان 1"/>
          <p:cNvSpPr>
            <a:spLocks noGrp="1"/>
          </p:cNvSpPr>
          <p:nvPr>
            <p:ph type="title"/>
          </p:nvPr>
        </p:nvSpPr>
        <p:spPr>
          <a:xfrm>
            <a:off x="457200" y="274638"/>
            <a:ext cx="8229600" cy="1143000"/>
          </a:xfrm>
          <a:prstGeom prst="rect">
            <a:avLst/>
          </a:prstGeom>
          <a:noFill/>
          <a:ln w="9525">
            <a:noFill/>
          </a:ln>
        </p:spPr>
        <p:txBody>
          <a:bodyPr anchor="ctr" anchorCtr="0"/>
          <a:p>
            <a:pPr lvl="0"/>
            <a:r>
              <a:rPr lang="ar-SA" altLang="ar-IQ" dirty="0"/>
              <a:t>انقر لتحرير نمط العنوان الرئيسي</a:t>
            </a:r>
            <a:endParaRPr lang="ar-IQ" altLang="ar-IQ" dirty="0"/>
          </a:p>
        </p:txBody>
      </p:sp>
      <p:sp>
        <p:nvSpPr>
          <p:cNvPr id="1027" name="عنصر نائب للنص 2"/>
          <p:cNvSpPr>
            <a:spLocks noGrp="1"/>
          </p:cNvSpPr>
          <p:nvPr>
            <p:ph type="body" idx="1"/>
          </p:nvPr>
        </p:nvSpPr>
        <p:spPr>
          <a:xfrm>
            <a:off x="457200" y="1600200"/>
            <a:ext cx="8229600" cy="4525963"/>
          </a:xfrm>
          <a:prstGeom prst="rect">
            <a:avLst/>
          </a:prstGeom>
          <a:noFill/>
          <a:ln w="9525">
            <a:noFill/>
          </a:ln>
        </p:spPr>
        <p:txBody>
          <a:bodyPr/>
          <a:p>
            <a:pPr lvl="0"/>
            <a:r>
              <a:rPr lang="ar-SA" altLang="ar-IQ" dirty="0"/>
              <a:t>انقر لتحرير أنماط النص الرئيسي</a:t>
            </a:r>
            <a:endParaRPr lang="ar-SA" altLang="ar-IQ" dirty="0"/>
          </a:p>
          <a:p>
            <a:pPr lvl="1"/>
            <a:r>
              <a:rPr lang="ar-SA" altLang="ar-IQ" dirty="0"/>
              <a:t>المستوى الثاني</a:t>
            </a:r>
            <a:endParaRPr lang="ar-SA" altLang="ar-IQ" dirty="0"/>
          </a:p>
          <a:p>
            <a:pPr lvl="2"/>
            <a:r>
              <a:rPr lang="ar-SA" altLang="ar-IQ" dirty="0"/>
              <a:t>المستوى الثالث</a:t>
            </a:r>
            <a:endParaRPr lang="ar-SA" altLang="ar-IQ" dirty="0"/>
          </a:p>
          <a:p>
            <a:pPr lvl="3"/>
            <a:r>
              <a:rPr lang="ar-SA" altLang="ar-IQ" dirty="0"/>
              <a:t>المستوى الرابع</a:t>
            </a:r>
            <a:endParaRPr lang="ar-SA" altLang="ar-IQ" dirty="0"/>
          </a:p>
          <a:p>
            <a:pPr lvl="4"/>
            <a:r>
              <a:rPr lang="ar-SA" altLang="ar-IQ" dirty="0"/>
              <a:t>المستوى الخامس</a:t>
            </a:r>
            <a:endParaRPr lang="ar-IQ" altLang="ar-IQ" dirty="0"/>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defRPr sz="1200">
                <a:solidFill>
                  <a:srgbClr val="898989"/>
                </a:solidFill>
                <a:ea typeface="SimSun" panose="02010600030101010101" pitchFamily="2" charset="-122"/>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1" eaLnBrk="0" fontAlgn="base" hangingPunct="0">
        <a:spcBef>
          <a:spcPct val="0"/>
        </a:spcBef>
        <a:spcAft>
          <a:spcPct val="0"/>
        </a:spcAft>
        <a:defRPr sz="4400" kern="1200">
          <a:solidFill>
            <a:schemeClr val="tx1"/>
          </a:solidFill>
          <a:latin typeface="+mj-lt"/>
          <a:ea typeface="+mj-ea"/>
          <a:cs typeface="Arial" panose="020B0604020202020204" pitchFamily="34" charset="0"/>
        </a:defRPr>
      </a:lvl1pPr>
      <a:lvl2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2pPr>
      <a:lvl3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3pPr>
      <a:lvl4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4pPr>
      <a:lvl5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5pPr>
      <a:lvl6pPr marL="4572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6pPr>
      <a:lvl7pPr marL="9144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7pPr>
      <a:lvl8pPr marL="13716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8pPr>
      <a:lvl9pPr marL="18288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anose="020B060402020202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p:sp>
        <p:nvSpPr>
          <p:cNvPr id="2050" name="عنصر نائب للعنوان 1"/>
          <p:cNvSpPr>
            <a:spLocks noGrp="1"/>
          </p:cNvSpPr>
          <p:nvPr>
            <p:ph type="title"/>
          </p:nvPr>
        </p:nvSpPr>
        <p:spPr>
          <a:xfrm>
            <a:off x="457200" y="274638"/>
            <a:ext cx="8229600" cy="1143000"/>
          </a:xfrm>
          <a:prstGeom prst="rect">
            <a:avLst/>
          </a:prstGeom>
          <a:noFill/>
          <a:ln w="9525">
            <a:noFill/>
          </a:ln>
        </p:spPr>
        <p:txBody>
          <a:bodyPr anchor="ctr" anchorCtr="0"/>
          <a:p>
            <a:pPr lvl="0"/>
            <a:r>
              <a:rPr lang="ar-SA" altLang="ar-IQ" dirty="0"/>
              <a:t>انقر لتحرير نمط العنوان الرئيسي</a:t>
            </a:r>
            <a:endParaRPr lang="ar-SA" altLang="ar-IQ" dirty="0"/>
          </a:p>
        </p:txBody>
      </p:sp>
      <p:sp>
        <p:nvSpPr>
          <p:cNvPr id="2051" name="عنصر نائب للنص 2"/>
          <p:cNvSpPr>
            <a:spLocks noGrp="1"/>
          </p:cNvSpPr>
          <p:nvPr>
            <p:ph type="body" idx="1"/>
          </p:nvPr>
        </p:nvSpPr>
        <p:spPr>
          <a:xfrm>
            <a:off x="457200" y="1600200"/>
            <a:ext cx="8229600" cy="4525963"/>
          </a:xfrm>
          <a:prstGeom prst="rect">
            <a:avLst/>
          </a:prstGeom>
          <a:noFill/>
          <a:ln w="9525">
            <a:noFill/>
          </a:ln>
        </p:spPr>
        <p:txBody>
          <a:bodyPr/>
          <a:p>
            <a:pPr lvl="0"/>
            <a:r>
              <a:rPr lang="ar-SA" altLang="ar-IQ" dirty="0"/>
              <a:t>انقر لتحرير أنماط النص الرئيسي</a:t>
            </a:r>
            <a:endParaRPr lang="ar-SA" altLang="ar-IQ" dirty="0"/>
          </a:p>
          <a:p>
            <a:pPr lvl="1"/>
            <a:r>
              <a:rPr lang="ar-SA" altLang="ar-IQ" dirty="0"/>
              <a:t>المستوى الثاني</a:t>
            </a:r>
            <a:endParaRPr lang="ar-SA" altLang="ar-IQ" dirty="0"/>
          </a:p>
          <a:p>
            <a:pPr lvl="2"/>
            <a:r>
              <a:rPr lang="ar-SA" altLang="ar-IQ" dirty="0"/>
              <a:t>المستوى الثالث</a:t>
            </a:r>
            <a:endParaRPr lang="ar-SA" altLang="ar-IQ" dirty="0"/>
          </a:p>
          <a:p>
            <a:pPr lvl="3"/>
            <a:r>
              <a:rPr lang="ar-SA" altLang="ar-IQ" dirty="0"/>
              <a:t>المستوى الرابع</a:t>
            </a:r>
            <a:endParaRPr lang="ar-SA" altLang="ar-IQ" dirty="0"/>
          </a:p>
          <a:p>
            <a:pPr lvl="4"/>
            <a:r>
              <a:rPr lang="ar-SA" altLang="ar-IQ" dirty="0"/>
              <a:t>المستوى الخامس</a:t>
            </a:r>
            <a:endParaRPr lang="ar-SA" altLang="ar-IQ" dirty="0"/>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rgbClr val="898989"/>
                </a:solidFill>
                <a:latin typeface="Calibri" panose="020F0502020204030204" pitchFamily="34" charset="0"/>
              </a:defRPr>
            </a:lvl1pPr>
          </a:lstStyle>
          <a:p>
            <a:pPr lvl="0" rtl="1" eaLnBrk="1" hangingPunct="1">
              <a:buNone/>
            </a:pPr>
            <a:fld id="{BB962C8B-B14F-4D97-AF65-F5344CB8AC3E}" type="datetimeFigureOut">
              <a:rPr lang="ar-SA" altLang="x-none" dirty="0"/>
            </a:fld>
            <a:endParaRPr lang="ar-SA" altLang="x-none" dirty="0">
              <a:latin typeface="Arial" panose="020B0604020202020204" pitchFamily="34" charset="0"/>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prstClr val="black">
                    <a:tint val="75000"/>
                  </a:prstClr>
                </a:solidFill>
                <a:latin typeface="Calibri" panose="020F0502020204030204"/>
                <a:cs typeface="Arial" panose="020B0604020202020204"/>
              </a:defRPr>
            </a:lvl1p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defRPr sz="1200">
                <a:solidFill>
                  <a:srgbClr val="898989"/>
                </a:solidFill>
                <a:latin typeface="Calibri" panose="020F0502020204030204" pitchFamily="34" charset="0"/>
              </a:defRPr>
            </a:lvl1pPr>
          </a:lstStyle>
          <a:p>
            <a:pPr lvl="0" rtl="1" eaLnBrk="1" hangingPunct="1">
              <a:buNone/>
            </a:pPr>
            <a:fld id="{9A0DB2DC-4C9A-4742-B13C-FB6460FD3503}" type="slidenum">
              <a:rPr lang="ar-SA" altLang="x-none" dirty="0"/>
            </a:fld>
            <a:endParaRPr lang="ar-SA" altLang="x-none"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1" fontAlgn="base">
        <a:spcBef>
          <a:spcPct val="0"/>
        </a:spcBef>
        <a:spcAft>
          <a:spcPct val="0"/>
        </a:spcAft>
        <a:defRPr sz="4400" kern="1200">
          <a:solidFill>
            <a:schemeClr val="tx1"/>
          </a:solidFill>
          <a:latin typeface="+mj-lt"/>
          <a:ea typeface="+mj-ea"/>
          <a:cs typeface="Arial" panose="020B0604020202020204" pitchFamily="34" charset="0"/>
        </a:defRPr>
      </a:lvl1pPr>
      <a:lvl2pPr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2pPr>
      <a:lvl3pPr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3pPr>
      <a:lvl4pPr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4pPr>
      <a:lvl5pPr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5pPr>
      <a:lvl6pPr marL="4572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6pPr>
      <a:lvl7pPr marL="9144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7pPr>
      <a:lvl8pPr marL="13716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8pPr>
      <a:lvl9pPr marL="18288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9pPr>
    </p:titleStyle>
    <p:bodyStyle>
      <a:lvl1pPr marL="342900" indent="-342900" algn="r" rtl="1" fontAlgn="base">
        <a:spcBef>
          <a:spcPct val="20000"/>
        </a:spcBef>
        <a:spcAft>
          <a:spcPct val="0"/>
        </a:spcAft>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742950" indent="-285750" algn="r" rtl="1"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mn-lt"/>
              <a:ea typeface="+mn-ea"/>
              <a:cs typeface="+mn-cs"/>
            </a:endParaRPr>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p>
            <a:pPr lvl="0"/>
            <a:r>
              <a:rPr lang="ar-SA" altLang="x-none" dirty="0"/>
              <a:t>انقر لتحرير نمط العنوان الرئيسي</a:t>
            </a:r>
            <a:endParaRPr dirty="0"/>
          </a:p>
        </p:txBody>
      </p:sp>
      <p:sp>
        <p:nvSpPr>
          <p:cNvPr id="3085" name="Text Placeholder 2"/>
          <p:cNvSpPr>
            <a:spLocks noGrp="1"/>
          </p:cNvSpPr>
          <p:nvPr>
            <p:ph type="body" idx="1"/>
          </p:nvPr>
        </p:nvSpPr>
        <p:spPr>
          <a:xfrm>
            <a:off x="1143000" y="731838"/>
            <a:ext cx="6400800" cy="3475037"/>
          </a:xfrm>
          <a:prstGeom prst="rect">
            <a:avLst/>
          </a:prstGeom>
          <a:noFill/>
          <a:ln w="9525">
            <a:noFill/>
          </a:ln>
        </p:spPr>
        <p:txBody>
          <a:bodyPr/>
          <a:p>
            <a:pPr lvl="0"/>
            <a:r>
              <a:rPr lang="ar-SA" altLang="x-none" dirty="0"/>
              <a:t>انقر لتحرير أنماط النص الرئيسي</a:t>
            </a:r>
            <a:endParaRPr lang="ar-SA" altLang="x-none" dirty="0"/>
          </a:p>
          <a:p>
            <a:pPr lvl="1"/>
            <a:r>
              <a:rPr lang="ar-SA" altLang="x-none" dirty="0"/>
              <a:t>المستوى الثاني</a:t>
            </a:r>
            <a:endParaRPr lang="ar-SA" altLang="x-none" dirty="0"/>
          </a:p>
          <a:p>
            <a:pPr lvl="2"/>
            <a:r>
              <a:rPr lang="ar-SA" altLang="x-none" dirty="0"/>
              <a:t>المستوى الثالث</a:t>
            </a:r>
            <a:endParaRPr lang="ar-SA" altLang="x-none" dirty="0"/>
          </a:p>
          <a:p>
            <a:pPr lvl="3"/>
            <a:r>
              <a:rPr lang="ar-SA" altLang="x-none" dirty="0"/>
              <a:t>المستوى الرابع</a:t>
            </a:r>
            <a:endParaRPr lang="ar-SA" altLang="x-none" dirty="0"/>
          </a:p>
          <a:p>
            <a:pPr lvl="4"/>
            <a:r>
              <a:rPr lang="ar-SA" altLang="x-none" dirty="0"/>
              <a:t>المستوى الخامس</a:t>
            </a:r>
            <a:endParaRPr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rgbClr val="7F7F7F"/>
                </a:solidFill>
                <a:latin typeface="Trebuchet MS" panose="020B0603020202020204" pitchFamily="34" charset="0"/>
              </a:defRPr>
            </a:lvl1pPr>
          </a:lstStyle>
          <a:p>
            <a:pPr lvl="0" rtl="1" eaLnBrk="1" hangingPunct="1">
              <a:buNone/>
            </a:pPr>
            <a:fld id="{BB962C8B-B14F-4D97-AF65-F5344CB8AC3E}" type="datetimeFigureOut">
              <a:rPr lang="ar-SA" altLang="x-none" dirty="0">
                <a:cs typeface="Tahoma" panose="020B0604030504040204" pitchFamily="34" charset="0"/>
              </a:rPr>
            </a:fld>
            <a:endParaRPr lang="ar-SA" altLang="x-none" dirty="0">
              <a:latin typeface="Arial" panose="020B0604020202020204" pitchFamily="34" charset="0"/>
              <a:cs typeface="Tahoma" panose="020B0604030504040204" pitchFamily="34" charset="0"/>
            </a:endParaRPr>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defRPr/>
            </a:pPr>
            <a:endParaRPr kumimoji="0" lang="ar-SA" sz="1100" b="1" i="0" u="none" strike="noStrike" kern="1200" cap="none" spc="0" normalizeH="0" baseline="0" noProof="0">
              <a:ln>
                <a:noFill/>
              </a:ln>
              <a:solidFill>
                <a:prstClr val="black">
                  <a:lumMod val="50000"/>
                  <a:lumOff val="50000"/>
                </a:prstClr>
              </a:solidFill>
              <a:effectLst/>
              <a:uLnTx/>
              <a:uFillTx/>
              <a:latin typeface="Trebuchet MS" panose="020B0603020202020204"/>
              <a:ea typeface="+mn-ea"/>
              <a:cs typeface="Tahoma" panose="020B0604030504040204"/>
            </a:endParaRP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rgbClr val="7F7F7F"/>
                </a:solidFill>
                <a:latin typeface="Trebuchet MS" panose="020B0603020202020204" pitchFamily="34" charset="0"/>
              </a:defRPr>
            </a:lvl1pPr>
          </a:lstStyle>
          <a:p>
            <a:pPr lvl="0" rtl="1" eaLnBrk="1" hangingPunct="1">
              <a:buNone/>
            </a:pPr>
            <a:fld id="{9A0DB2DC-4C9A-4742-B13C-FB6460FD3503}" type="slidenum">
              <a:rPr lang="ar-SA" altLang="x-none" dirty="0">
                <a:cs typeface="Tahoma" panose="020B0604030504040204" pitchFamily="34" charset="0"/>
              </a:rPr>
            </a:fld>
            <a:endParaRPr lang="ar-SA" altLang="x-none" dirty="0">
              <a:latin typeface="Arial" panose="020B0604020202020204" pitchFamily="34" charset="0"/>
              <a:cs typeface="Tahom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sldNum="0" hdr="0" ftr="0" dt="0"/>
  <p:txStyles>
    <p:titleStyle>
      <a:lvl1pPr marL="320040" indent="-320040" algn="r" defTabSz="914400" rtl="1" eaLnBrk="1" latinLnBrk="0" hangingPunct="1">
        <a:spcBef>
          <a:spcPct val="0"/>
        </a:spcBef>
        <a:buClr>
          <a:schemeClr val="accent6">
            <a:lumMod val="75000"/>
          </a:schemeClr>
        </a:buClr>
        <a:buSzPct val="128000"/>
        <a:buFont typeface="Georgia" panose="02040502050405020303"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600" kern="1200">
          <a:solidFill>
            <a:schemeClr val="tx1">
              <a:lumMod val="75000"/>
              <a:lumOff val="25000"/>
            </a:schemeClr>
          </a:solidFill>
          <a:latin typeface="+mn-lt"/>
          <a:ea typeface="+mn-ea"/>
          <a:cs typeface="+mn-cs"/>
        </a:defRPr>
      </a:lvl4pPr>
      <a:lvl5pPr marL="1390015" indent="-182880" algn="r" defTabSz="914400" rtl="1"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5pPr>
      <a:lvl6pPr marL="1664335" indent="-182880" algn="r" defTabSz="914400" rtl="1"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8pPr>
      <a:lvl9pPr marL="2587625" indent="-182880" algn="r" defTabSz="914400" rtl="1"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4.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6626" name="مستطيل 2"/>
          <p:cNvSpPr/>
          <p:nvPr/>
        </p:nvSpPr>
        <p:spPr>
          <a:xfrm>
            <a:off x="-107950" y="1412875"/>
            <a:ext cx="9251950" cy="4126865"/>
          </a:xfrm>
          <a:prstGeom prst="rect">
            <a:avLst/>
          </a:prstGeom>
          <a:noFill/>
          <a:ln w="9525">
            <a:noFill/>
          </a:ln>
        </p:spPr>
        <p:txBody>
          <a:bodyPr>
            <a:spAutoFit/>
          </a:bodyPr>
          <a:lstStyle>
            <a:lvl1pPr marL="342900" indent="-342900" algn="r" rtl="1" fontAlgn="base">
              <a:spcBef>
                <a:spcPct val="20000"/>
              </a:spcBef>
              <a:spcAft>
                <a:spcPct val="0"/>
              </a:spcAft>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742950" indent="-285750" algn="r" rtl="1"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lgn="ctr" eaLnBrk="1" hangingPunct="1">
              <a:buFontTx/>
              <a:buNone/>
            </a:pPr>
            <a:r>
              <a:rPr lang="ar-IQ" altLang="ar-IQ" b="1" dirty="0">
                <a:solidFill>
                  <a:srgbClr val="000000"/>
                </a:solidFill>
              </a:rPr>
              <a:t>جامعة ديالى</a:t>
            </a:r>
            <a:endParaRPr lang="ar-IQ" altLang="ar-IQ" b="1" dirty="0">
              <a:solidFill>
                <a:srgbClr val="000000"/>
              </a:solidFill>
            </a:endParaRPr>
          </a:p>
          <a:p>
            <a:pPr marL="0" lvl="0" indent="0" algn="ctr" eaLnBrk="1" hangingPunct="1">
              <a:buFontTx/>
              <a:buNone/>
            </a:pPr>
            <a:r>
              <a:rPr lang="ar-IQ" altLang="ar-IQ" b="1" dirty="0">
                <a:solidFill>
                  <a:srgbClr val="000000"/>
                </a:solidFill>
              </a:rPr>
              <a:t> </a:t>
            </a:r>
            <a:endParaRPr lang="ar-IQ" altLang="ar-IQ" b="1" dirty="0">
              <a:solidFill>
                <a:srgbClr val="000000"/>
              </a:solidFill>
            </a:endParaRPr>
          </a:p>
          <a:p>
            <a:pPr marL="0" lvl="0" indent="0" algn="ctr" eaLnBrk="1" hangingPunct="1">
              <a:buFontTx/>
              <a:buNone/>
            </a:pPr>
            <a:r>
              <a:rPr lang="ar-IQ" altLang="ar-IQ" b="1" dirty="0">
                <a:solidFill>
                  <a:srgbClr val="000000"/>
                </a:solidFill>
              </a:rPr>
              <a:t>كلية التربية للعلوم الانسانية </a:t>
            </a:r>
            <a:endParaRPr lang="ar-IQ" altLang="ar-IQ" b="1" dirty="0">
              <a:solidFill>
                <a:srgbClr val="000000"/>
              </a:solidFill>
            </a:endParaRPr>
          </a:p>
          <a:p>
            <a:pPr marL="0" lvl="0" indent="0" algn="ctr" eaLnBrk="1" hangingPunct="1">
              <a:buFontTx/>
              <a:buNone/>
            </a:pPr>
            <a:r>
              <a:rPr lang="ar-IQ" altLang="ar-IQ" b="1" dirty="0">
                <a:solidFill>
                  <a:srgbClr val="000000"/>
                </a:solidFill>
              </a:rPr>
              <a:t>قسم الجغرافية – المرحلة الثالثة </a:t>
            </a:r>
            <a:endParaRPr lang="ar-IQ" altLang="ar-IQ" b="1" dirty="0">
              <a:solidFill>
                <a:srgbClr val="000000"/>
              </a:solidFill>
            </a:endParaRPr>
          </a:p>
          <a:p>
            <a:pPr marL="0" lvl="0" indent="0" algn="ctr" eaLnBrk="1" hangingPunct="1">
              <a:buFontTx/>
              <a:buNone/>
            </a:pPr>
            <a:r>
              <a:rPr lang="ar-IQ" altLang="ar-IQ" b="1" dirty="0">
                <a:solidFill>
                  <a:srgbClr val="000000"/>
                </a:solidFill>
              </a:rPr>
              <a:t>المادة – جغرافية السياحة </a:t>
            </a:r>
            <a:endParaRPr lang="ar-IQ" altLang="ar-IQ" b="1" dirty="0">
              <a:solidFill>
                <a:srgbClr val="000000"/>
              </a:solidFill>
            </a:endParaRPr>
          </a:p>
          <a:p>
            <a:pPr marL="0" lvl="0" indent="0" algn="ctr" eaLnBrk="1" hangingPunct="1">
              <a:buFontTx/>
              <a:buNone/>
            </a:pPr>
            <a:r>
              <a:rPr lang="ar-IQ" altLang="ar-IQ" b="1" dirty="0">
                <a:solidFill>
                  <a:srgbClr val="000000"/>
                </a:solidFill>
              </a:rPr>
              <a:t>مدرس المادة – الدكتورة ذكرى عادل محمود</a:t>
            </a:r>
            <a:endParaRPr lang="ar-IQ" altLang="ar-IQ" b="1" dirty="0">
              <a:solidFill>
                <a:srgbClr val="000000"/>
              </a:solidFill>
            </a:endParaRPr>
          </a:p>
          <a:p>
            <a:pPr marL="0" lvl="0" indent="0" algn="ctr" eaLnBrk="1" hangingPunct="1">
              <a:buFontTx/>
              <a:buNone/>
            </a:pPr>
            <a:r>
              <a:rPr lang="ar-IQ" altLang="ar-IQ" b="1" dirty="0">
                <a:solidFill>
                  <a:srgbClr val="000000"/>
                </a:solidFill>
              </a:rPr>
              <a:t>                م.م. نهلة واثق محمود </a:t>
            </a:r>
            <a:endParaRPr lang="ar-IQ" altLang="ar-IQ" b="1" dirty="0">
              <a:solidFill>
                <a:srgbClr val="000000"/>
              </a:solidFill>
            </a:endParaRPr>
          </a:p>
        </p:txBody>
      </p:sp>
      <p:pic>
        <p:nvPicPr>
          <p:cNvPr id="26627" name="Picture 3"/>
          <p:cNvPicPr>
            <a:picLocks noChangeAspect="1"/>
          </p:cNvPicPr>
          <p:nvPr/>
        </p:nvPicPr>
        <p:blipFill>
          <a:blip r:embed="rId2"/>
          <a:stretch>
            <a:fillRect/>
          </a:stretch>
        </p:blipFill>
        <p:spPr>
          <a:xfrm>
            <a:off x="7340600" y="119063"/>
            <a:ext cx="1584325" cy="1584325"/>
          </a:xfrm>
          <a:prstGeom prst="rect">
            <a:avLst/>
          </a:prstGeom>
          <a:noFill/>
          <a:ln w="9525">
            <a:noFill/>
          </a:ln>
        </p:spPr>
      </p:pic>
      <p:pic>
        <p:nvPicPr>
          <p:cNvPr id="26628" name="Picture 4"/>
          <p:cNvPicPr>
            <a:picLocks noChangeAspect="1"/>
          </p:cNvPicPr>
          <p:nvPr/>
        </p:nvPicPr>
        <p:blipFill>
          <a:blip r:embed="rId3"/>
          <a:stretch>
            <a:fillRect/>
          </a:stretch>
        </p:blipFill>
        <p:spPr>
          <a:xfrm>
            <a:off x="107950" y="119063"/>
            <a:ext cx="1804988" cy="1798637"/>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EFD1">
                <a:alpha val="100000"/>
              </a:srgbClr>
            </a:gs>
            <a:gs pos="64999">
              <a:srgbClr val="F0EBD5">
                <a:alpha val="100000"/>
              </a:srgbClr>
            </a:gs>
            <a:gs pos="100000">
              <a:srgbClr val="D1C39F">
                <a:alpha val="100000"/>
              </a:srgbClr>
            </a:gs>
          </a:gsLst>
          <a:lin ang="5400000"/>
          <a:tileRect/>
        </a:gradFill>
        <a:effectLst/>
      </p:bgPr>
    </p:bg>
    <p:spTree>
      <p:nvGrpSpPr>
        <p:cNvPr id="1" name=""/>
        <p:cNvGrpSpPr/>
        <p:nvPr/>
      </p:nvGrpSpPr>
      <p:grpSpPr/>
      <p:sp>
        <p:nvSpPr>
          <p:cNvPr id="3" name="عنصر نائب للمحتوى 2"/>
          <p:cNvSpPr>
            <a:spLocks noGrp="1"/>
          </p:cNvSpPr>
          <p:nvPr>
            <p:ph idx="1" hasCustomPrompt="1"/>
          </p:nvPr>
        </p:nvSpPr>
        <p:spPr>
          <a:xfrm>
            <a:off x="457200" y="404813"/>
            <a:ext cx="8229600" cy="5721350"/>
          </a:xfrm>
        </p:spPr>
        <p:txBody>
          <a:bodyPr vert="horz" wrap="square" lIns="91440" tIns="45720" rIns="91440" bIns="45720" numCol="1" rtlCol="1" anchor="t" anchorCtr="0" compatLnSpc="1"/>
          <a:p>
            <a:pPr algn="ctr" eaLnBrk="1" hangingPunct="1"/>
            <a:endParaRPr lang="ar-IQ" altLang="x-none" dirty="0"/>
          </a:p>
          <a:p>
            <a:pPr algn="ctr" eaLnBrk="1" hangingPunct="1"/>
            <a:endParaRPr lang="ar-IQ" altLang="x-none" dirty="0"/>
          </a:p>
          <a:p>
            <a:pPr algn="ctr" eaLnBrk="1" hangingPunct="1">
              <a:buNone/>
            </a:pPr>
            <a:r>
              <a:rPr lang="ar-IQ" altLang="x-none" sz="4000" dirty="0">
                <a:solidFill>
                  <a:srgbClr val="FF0000"/>
                </a:solidFill>
              </a:rPr>
              <a:t>المحاضرة الاولى</a:t>
            </a:r>
            <a:endParaRPr lang="ar-IQ" altLang="x-none" sz="4000" dirty="0">
              <a:solidFill>
                <a:srgbClr val="FF0000"/>
              </a:solidFill>
            </a:endParaRPr>
          </a:p>
          <a:p>
            <a:pPr algn="ctr" eaLnBrk="1" hangingPunct="1">
              <a:buNone/>
            </a:pPr>
            <a:r>
              <a:rPr lang="ar-IQ" altLang="x-none" sz="4000" dirty="0">
                <a:solidFill>
                  <a:srgbClr val="FF0000"/>
                </a:solidFill>
              </a:rPr>
              <a:t> </a:t>
            </a:r>
            <a:endParaRPr lang="ar-IQ" altLang="x-none" sz="4000" dirty="0">
              <a:solidFill>
                <a:srgbClr val="FF0000"/>
              </a:solidFill>
            </a:endParaRPr>
          </a:p>
          <a:p>
            <a:pPr algn="ctr" eaLnBrk="1" hangingPunct="1">
              <a:buNone/>
            </a:pPr>
            <a:r>
              <a:rPr lang="ar-IQ" altLang="x-none" sz="4000" dirty="0">
                <a:solidFill>
                  <a:srgbClr val="FF0000"/>
                </a:solidFill>
              </a:rPr>
              <a:t>مفهوم السياحة والحركة السياحية </a:t>
            </a:r>
            <a:endParaRPr lang="ar-IQ" altLang="x-none" sz="4000" dirty="0">
              <a:solidFill>
                <a:srgbClr val="FF0000"/>
              </a:solidFill>
            </a:endParaRPr>
          </a:p>
        </p:txBody>
      </p:sp>
      <p:sp>
        <p:nvSpPr>
          <p:cNvPr id="4" name="مستطيل 3"/>
          <p:cNvSpPr/>
          <p:nvPr/>
        </p:nvSpPr>
        <p:spPr>
          <a:xfrm>
            <a:off x="1236663" y="1268413"/>
            <a:ext cx="6337300" cy="3529013"/>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IQ"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عنوان 1"/>
          <p:cNvSpPr>
            <a:spLocks noGrp="1"/>
          </p:cNvSpPr>
          <p:nvPr>
            <p:ph type="title" hasCustomPrompt="1"/>
          </p:nvPr>
        </p:nvSpPr>
        <p:spPr>
          <a:ln/>
        </p:spPr>
        <p:txBody>
          <a:bodyPr vert="horz" wrap="square" lIns="91440" tIns="45720" rIns="91440" bIns="45720" anchor="ctr" anchorCtr="0"/>
          <a:p>
            <a:pPr eaLnBrk="1" hangingPunct="1">
              <a:buNone/>
            </a:pPr>
            <a:r>
              <a:rPr lang="ar-IQ" altLang="ar-IQ" dirty="0">
                <a:cs typeface="Times New Roman" panose="02020603050405020304" pitchFamily="18" charset="0"/>
              </a:rPr>
              <a:t>مفهوم </a:t>
            </a:r>
            <a:r>
              <a:rPr lang="ar-IQ" altLang="ar-IQ" dirty="0">
                <a:solidFill>
                  <a:srgbClr val="FF0000"/>
                </a:solidFill>
                <a:cs typeface="Times New Roman" panose="02020603050405020304" pitchFamily="18" charset="0"/>
              </a:rPr>
              <a:t>السياحة</a:t>
            </a:r>
            <a:r>
              <a:rPr lang="ar-IQ" altLang="ar-IQ" dirty="0">
                <a:cs typeface="Times New Roman" panose="02020603050405020304" pitchFamily="18" charset="0"/>
              </a:rPr>
              <a:t> والحركة السياحية  </a:t>
            </a:r>
            <a:endParaRPr lang="ar-IQ" altLang="ar-IQ" dirty="0">
              <a:ea typeface="Times New Roman" panose="02020603050405020304" pitchFamily="18" charset="0"/>
            </a:endParaRPr>
          </a:p>
        </p:txBody>
      </p:sp>
      <p:sp>
        <p:nvSpPr>
          <p:cNvPr id="3075" name="عنصر نائب للمحتوى 2"/>
          <p:cNvSpPr>
            <a:spLocks noGrp="1"/>
          </p:cNvSpPr>
          <p:nvPr>
            <p:ph idx="1" hasCustomPrompt="1"/>
          </p:nvPr>
        </p:nvSpPr>
        <p:spPr>
          <a:xfrm>
            <a:off x="457200" y="1247775"/>
            <a:ext cx="8229600" cy="4878388"/>
          </a:xfrm>
        </p:spPr>
        <p:txBody>
          <a:bodyPr vert="horz" wrap="square" lIns="91440" tIns="45720" rIns="91440" bIns="45720" numCol="1" rtlCol="1" anchor="t" anchorCtr="0" compatLnSpc="1"/>
          <a:p>
            <a:pPr algn="justLow" defTabSz="914400" eaLnBrk="1" hangingPunct="1">
              <a:lnSpc>
                <a:spcPct val="105000"/>
              </a:lnSpc>
              <a:spcAft>
                <a:spcPts val="1000"/>
              </a:spcAft>
              <a:tabLst>
                <a:tab pos="2637155" algn="ctr"/>
              </a:tabLst>
            </a:pPr>
            <a:r>
              <a:rPr lang="ar-IQ" altLang="ar-IQ" dirty="0"/>
              <a:t> </a:t>
            </a:r>
            <a:r>
              <a:rPr lang="ar-IQ" altLang="ar-IQ" sz="2800" dirty="0"/>
              <a:t>ورد في القرآن الكريم لفظ السياحة في أكثر من آية كريمة ، حيث جاء في سورة التوبة قوله تعالى "فسيحوا في الأرض </a:t>
            </a:r>
            <a:r>
              <a:rPr lang="en-US" altLang="ar-IQ" sz="2800" dirty="0"/>
              <a:t> </a:t>
            </a:r>
            <a:r>
              <a:rPr lang="ar-IQ" altLang="ar-IQ" sz="2800" dirty="0"/>
              <a:t>أربعة أشهر (</a:t>
            </a:r>
            <a:r>
              <a:rPr lang="ar-EG" altLang="x-none" sz="2800" dirty="0">
                <a:cs typeface="Calibri" panose="020F0502020204030204" pitchFamily="34" charset="0"/>
              </a:rPr>
              <a:t>سورة التوبة آية (2)ومعناها سيروا في الأرض أيها المشركون سير السائحين أمنين مدة أربعة أشهر لا يعترض لكم خلالها أحد فأن تبتم عن الشرك خلالها دخلتم عداد المسلمين ،وأن توليتم فاعلموا أنكم غير معجزي الله ، ولكم في الآخرة عذاب عظيم ، والسياحة هنا هي حرية الانتقال في الأرض والتجول فيها </a:t>
            </a:r>
            <a:r>
              <a:rPr lang="ar-IQ" altLang="x-none" sz="2800" dirty="0">
                <a:cs typeface="Calibri" panose="020F0502020204030204" pitchFamily="34" charset="0"/>
              </a:rPr>
              <a:t>)</a:t>
            </a:r>
            <a:r>
              <a:rPr lang="ar-EG" altLang="x-none" sz="2800" dirty="0">
                <a:cs typeface="Calibri" panose="020F0502020204030204" pitchFamily="34" charset="0"/>
              </a:rPr>
              <a:t>.</a:t>
            </a:r>
            <a:endParaRPr lang="ar-IQ" altLang="x-none" sz="2800" dirty="0">
              <a:cs typeface="Calibri" panose="020F0502020204030204" pitchFamily="34" charset="0"/>
            </a:endParaRPr>
          </a:p>
          <a:p>
            <a:pPr algn="justLow" defTabSz="914400" eaLnBrk="1" hangingPunct="1">
              <a:lnSpc>
                <a:spcPct val="105000"/>
              </a:lnSpc>
              <a:spcAft>
                <a:spcPts val="1000"/>
              </a:spcAft>
              <a:tabLst>
                <a:tab pos="2637155" algn="ctr"/>
              </a:tabLst>
            </a:pPr>
            <a:r>
              <a:rPr lang="ar-EG" altLang="x-none" sz="2800" dirty="0">
                <a:ea typeface="Simplified Arabic" panose="02020603050405020304" pitchFamily="18" charset="-78"/>
              </a:rPr>
              <a:t>كما ورد تعريف السياحة في اللغة العربية بأنها التنقل من بلد الى أخر طلباً للتنزه والاستطلاع والكشف </a:t>
            </a:r>
            <a:r>
              <a:rPr lang="ar-IQ" altLang="x-none" sz="2800" dirty="0">
                <a:ea typeface="Simplified Arabic" panose="02020603050405020304" pitchFamily="18" charset="-78"/>
              </a:rPr>
              <a:t>.</a:t>
            </a:r>
            <a:endParaRPr lang="ar-IQ" altLang="x-none" sz="2800" dirty="0">
              <a:cs typeface="Calibri" panose="020F0502020204030204" pitchFamily="34" charset="0"/>
            </a:endParaRPr>
          </a:p>
          <a:p>
            <a:pPr algn="justLow" defTabSz="914400" eaLnBrk="1" hangingPunct="1">
              <a:lnSpc>
                <a:spcPct val="105000"/>
              </a:lnSpc>
              <a:spcAft>
                <a:spcPts val="1000"/>
              </a:spcAft>
              <a:tabLst>
                <a:tab pos="2637155" algn="ctr"/>
              </a:tabLst>
            </a:pPr>
            <a:endParaRPr sz="2800" dirty="0">
              <a:cs typeface="Calibri" panose="020F0502020204030204" pitchFamily="34" charset="0"/>
            </a:endParaRPr>
          </a:p>
          <a:p>
            <a:pPr defTabSz="914400" eaLnBrk="1" hangingPunct="1">
              <a:lnSpc>
                <a:spcPct val="90000"/>
              </a:lnSpc>
              <a:buNone/>
              <a:tabLst>
                <a:tab pos="2637155" algn="ctr"/>
              </a:tabLst>
            </a:pPr>
            <a:endParaRPr lang="ar-IQ" altLang="ar-IQ"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عنصر نائب للمحتوى 2"/>
          <p:cNvSpPr>
            <a:spLocks noGrp="1"/>
          </p:cNvSpPr>
          <p:nvPr>
            <p:ph idx="1" hasCustomPrompt="1"/>
          </p:nvPr>
        </p:nvSpPr>
        <p:spPr>
          <a:xfrm>
            <a:off x="457200" y="260350"/>
            <a:ext cx="8229600" cy="5865813"/>
          </a:xfrm>
          <a:ln/>
        </p:spPr>
        <p:txBody>
          <a:bodyPr vert="horz" wrap="square" lIns="91440" tIns="45720" rIns="91440" bIns="45720" anchor="t" anchorCtr="0"/>
          <a:p>
            <a:pPr marL="0" indent="0" eaLnBrk="1" hangingPunct="1">
              <a:buNone/>
            </a:pPr>
            <a:r>
              <a:rPr lang="ar-IQ" altLang="ar-IQ" sz="2800" dirty="0">
                <a:latin typeface="Simplified Arabic" panose="02020603050405020304" pitchFamily="18" charset="-78"/>
              </a:rPr>
              <a:t>اما لفظة السياحة (</a:t>
            </a:r>
            <a:r>
              <a:rPr lang="en-US" altLang="ar-IQ" sz="2800" dirty="0">
                <a:solidFill>
                  <a:srgbClr val="000000"/>
                </a:solidFill>
                <a:latin typeface="Simplified Arabic" panose="02020603050405020304" pitchFamily="18" charset="-78"/>
              </a:rPr>
              <a:t>Tourism ) </a:t>
            </a:r>
            <a:r>
              <a:rPr lang="ar-IQ" altLang="ar-IQ" sz="2800" dirty="0">
                <a:latin typeface="Simplified Arabic" panose="02020603050405020304" pitchFamily="18" charset="-78"/>
              </a:rPr>
              <a:t>) المشتقة من كلمة  (</a:t>
            </a:r>
            <a:r>
              <a:rPr lang="en-US" altLang="ar-IQ" sz="2800" dirty="0">
                <a:latin typeface="Simplified Arabic" panose="02020603050405020304" pitchFamily="18" charset="-78"/>
              </a:rPr>
              <a:t>(</a:t>
            </a:r>
            <a:r>
              <a:rPr lang="en-US" altLang="ar-IQ" sz="2800" dirty="0">
                <a:solidFill>
                  <a:srgbClr val="000000"/>
                </a:solidFill>
                <a:latin typeface="Simplified Arabic" panose="02020603050405020304" pitchFamily="18" charset="-78"/>
              </a:rPr>
              <a:t>Tuor </a:t>
            </a:r>
            <a:r>
              <a:rPr lang="ar-IQ" altLang="ar-IQ" sz="2800" dirty="0">
                <a:ea typeface="Simplified Arabic" panose="02020603050405020304" pitchFamily="18" charset="-78"/>
              </a:rPr>
              <a:t> في قاموس اكسفورد </a:t>
            </a:r>
            <a:r>
              <a:rPr lang="ar-EG" altLang="ar-IQ" sz="2800" dirty="0">
                <a:ea typeface="Simplified Arabic" panose="02020603050405020304" pitchFamily="18" charset="-78"/>
              </a:rPr>
              <a:t>"رحلة تبدأ من المنزل وتنتهي إليه ويتم خلالها زيارة عدة أماكن ، أو عدة زيارات لأماكن يتم تنظيمها بمعرفة شركات محترفة</a:t>
            </a:r>
            <a:r>
              <a:rPr lang="ar-IQ" altLang="ar-IQ" sz="2800" dirty="0">
                <a:ea typeface="Simplified Arabic" panose="02020603050405020304" pitchFamily="18" charset="-78"/>
              </a:rPr>
              <a:t>. </a:t>
            </a:r>
            <a:endParaRPr lang="ar-IQ" altLang="ar-IQ" sz="2800" dirty="0">
              <a:ea typeface="Simplified Arabic" panose="02020603050405020304" pitchFamily="18" charset="-78"/>
            </a:endParaRPr>
          </a:p>
          <a:p>
            <a:pPr marL="0" indent="0" eaLnBrk="1" hangingPunct="1">
              <a:buNone/>
            </a:pPr>
            <a:r>
              <a:rPr lang="ar-EG" altLang="ar-IQ" sz="2800" dirty="0">
                <a:ea typeface="Simplified Arabic" panose="02020603050405020304" pitchFamily="18" charset="-78"/>
              </a:rPr>
              <a:t>ويتبين من المعنيين هنا طبيعة </a:t>
            </a:r>
            <a:r>
              <a:rPr lang="ar-IQ" altLang="ar-IQ" sz="2800" dirty="0">
                <a:ea typeface="Simplified Arabic" panose="02020603050405020304" pitchFamily="18" charset="-78"/>
              </a:rPr>
              <a:t>(</a:t>
            </a:r>
            <a:r>
              <a:rPr lang="ar-EG" altLang="ar-IQ" sz="2800" dirty="0">
                <a:ea typeface="Simplified Arabic" panose="02020603050405020304" pitchFamily="18" charset="-78"/>
              </a:rPr>
              <a:t>الحركة السياحية </a:t>
            </a:r>
            <a:r>
              <a:rPr lang="ar-IQ" altLang="ar-IQ" sz="2800" dirty="0">
                <a:ea typeface="Simplified Arabic" panose="02020603050405020304" pitchFamily="18" charset="-78"/>
              </a:rPr>
              <a:t>) </a:t>
            </a:r>
            <a:r>
              <a:rPr lang="ar-EG" altLang="ar-IQ" sz="2800" dirty="0">
                <a:ea typeface="Simplified Arabic" panose="02020603050405020304" pitchFamily="18" charset="-78"/>
              </a:rPr>
              <a:t>بين المناطق المستقبلة والمصدرة وغرض وهدف تلك الحركة ،والجهات التي تعمل على تنظيمها وتوجيهها ،ولابد من القول أنه ليس هناك تعريف موحد وشامل للسياحة</a:t>
            </a:r>
            <a:r>
              <a:rPr lang="ar-IQ" altLang="ar-IQ" sz="2800" dirty="0">
                <a:ea typeface="Simplified Arabic" panose="02020603050405020304" pitchFamily="18" charset="-78"/>
              </a:rPr>
              <a:t>, </a:t>
            </a:r>
            <a:endParaRPr lang="ar-IQ" altLang="ar-IQ" sz="2800" dirty="0">
              <a:ea typeface="Simplified Arabic" panose="02020603050405020304" pitchFamily="18" charset="-78"/>
            </a:endParaRPr>
          </a:p>
          <a:p>
            <a:pPr marL="0" indent="0" eaLnBrk="1" hangingPunct="1">
              <a:buNone/>
            </a:pPr>
            <a:r>
              <a:rPr lang="ar-EG" altLang="ar-IQ" sz="2800" dirty="0">
                <a:solidFill>
                  <a:srgbClr val="000000"/>
                </a:solidFill>
                <a:ea typeface="Simplified Arabic" panose="02020603050405020304" pitchFamily="18" charset="-78"/>
              </a:rPr>
              <a:t>الى درجة دفعت </a:t>
            </a:r>
            <a:r>
              <a:rPr lang="ar-IQ" altLang="ar-IQ" sz="2800" dirty="0">
                <a:ea typeface="Simplified Arabic" panose="02020603050405020304" pitchFamily="18" charset="-78"/>
              </a:rPr>
              <a:t>الدكتور برنكر ,  للقول ان للسياحة</a:t>
            </a:r>
            <a:r>
              <a:rPr lang="en-US" altLang="ar-IQ" sz="2800" dirty="0">
                <a:ea typeface="Simplified Arabic" panose="02020603050405020304" pitchFamily="18" charset="-78"/>
              </a:rPr>
              <a:t> </a:t>
            </a:r>
            <a:r>
              <a:rPr lang="ar-IQ" altLang="ar-IQ" sz="2800" dirty="0">
                <a:solidFill>
                  <a:srgbClr val="000000"/>
                </a:solidFill>
                <a:ea typeface="Simplified Arabic" panose="02020603050405020304" pitchFamily="18" charset="-78"/>
              </a:rPr>
              <a:t>تعارف بقدر عدد الباحثين .</a:t>
            </a:r>
            <a:endParaRPr lang="ar-IQ" altLang="ar-IQ" sz="2800" dirty="0">
              <a:solidFill>
                <a:srgbClr val="000000"/>
              </a:solidFill>
              <a:ea typeface="Simplified Arabic" panose="02020603050405020304" pitchFamily="18" charset="-78"/>
            </a:endParaRPr>
          </a:p>
          <a:p>
            <a:pPr marL="0" indent="0" eaLnBrk="1" hangingPunct="1">
              <a:buNone/>
            </a:pPr>
            <a:r>
              <a:rPr lang="ar-EG" altLang="ar-IQ" sz="2800" dirty="0">
                <a:ea typeface="Simplified Arabic" panose="02020603050405020304" pitchFamily="18" charset="-78"/>
              </a:rPr>
              <a:t>ويرجع اختلاف التعاريف الى اختلاف الزاوية التي ينظر منها الباحثين للسياحة فبعضهم يتأثر بالسياحة بوصفها ظاهرة اقتصادية وآخرون يرونها ظاهرة اجتماعية ومنهم من يركز على دورها في تنمية العلاقات الدولية او عامل من عوامل العلاقات الإنسانية أو الثقافية .....الخ</a:t>
            </a:r>
            <a:endParaRPr lang="ar-IQ" altLang="ar-IQ"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عنصر نائب للمحتوى 2"/>
          <p:cNvSpPr>
            <a:spLocks noGrp="1"/>
          </p:cNvSpPr>
          <p:nvPr>
            <p:ph idx="1" hasCustomPrompt="1"/>
          </p:nvPr>
        </p:nvSpPr>
        <p:spPr>
          <a:xfrm>
            <a:off x="457200" y="404813"/>
            <a:ext cx="8229600" cy="5721350"/>
          </a:xfrm>
          <a:ln/>
        </p:spPr>
        <p:txBody>
          <a:bodyPr vert="horz" wrap="square" lIns="91440" tIns="45720" rIns="91440" bIns="45720" anchor="t" anchorCtr="0"/>
          <a:p>
            <a:pPr eaLnBrk="1" hangingPunct="1"/>
            <a:r>
              <a:rPr lang="ar-SA" altLang="ar-IQ" dirty="0">
                <a:solidFill>
                  <a:srgbClr val="000000"/>
                </a:solidFill>
                <a:latin typeface="Times New Roman" panose="02020603050405020304" pitchFamily="18" charset="0"/>
                <a:cs typeface="Arabic Transparent" pitchFamily="34" charset="0"/>
              </a:rPr>
              <a:t>بدأت محاولات عديدة لتعريف السياحة كظاهرة مستقلة لها مقوماتها الخاصة في بدايات القرن التاسع عشر وعلى وجه التحديد (</a:t>
            </a:r>
            <a:r>
              <a:rPr lang="ar-SA" altLang="ar-IQ" dirty="0">
                <a:solidFill>
                  <a:srgbClr val="FF0000"/>
                </a:solidFill>
                <a:latin typeface="Times New Roman" panose="02020603050405020304" pitchFamily="18" charset="0"/>
                <a:cs typeface="Arabic Transparent" pitchFamily="34" charset="0"/>
              </a:rPr>
              <a:t>1811م</a:t>
            </a:r>
            <a:r>
              <a:rPr lang="ar-SA" altLang="ar-IQ" dirty="0">
                <a:solidFill>
                  <a:srgbClr val="000000"/>
                </a:solidFill>
                <a:latin typeface="Times New Roman" panose="02020603050405020304" pitchFamily="18" charset="0"/>
                <a:cs typeface="Arabic Transparent" pitchFamily="34" charset="0"/>
              </a:rPr>
              <a:t>)، إذ عُرفت السياحة آنذاك على إنها: </a:t>
            </a:r>
            <a:endParaRPr lang="ar-IQ" altLang="ar-IQ" dirty="0">
              <a:solidFill>
                <a:srgbClr val="000000"/>
              </a:solidFill>
              <a:latin typeface="Times New Roman" panose="02020603050405020304" pitchFamily="18" charset="0"/>
              <a:cs typeface="Arabic Transparent" pitchFamily="34" charset="0"/>
            </a:endParaRPr>
          </a:p>
          <a:p>
            <a:pPr eaLnBrk="1" hangingPunct="1"/>
            <a:r>
              <a:rPr lang="ar-SA" altLang="ar-IQ" dirty="0">
                <a:solidFill>
                  <a:srgbClr val="000000"/>
                </a:solidFill>
                <a:latin typeface="Times New Roman" panose="02020603050405020304" pitchFamily="18" charset="0"/>
                <a:cs typeface="Arabic Transparent" pitchFamily="34" charset="0"/>
              </a:rPr>
              <a:t>عبارة عن ترحال الناس للمتعة أو لقضاء الأعمال والبقاء في </a:t>
            </a:r>
            <a:r>
              <a:rPr lang="en-US" altLang="ar-IQ" dirty="0">
                <a:solidFill>
                  <a:srgbClr val="000000"/>
                </a:solidFill>
                <a:latin typeface="Times New Roman" panose="02020603050405020304" pitchFamily="18" charset="0"/>
                <a:cs typeface="Arabic Transparent" pitchFamily="34" charset="0"/>
              </a:rPr>
              <a:t> </a:t>
            </a:r>
            <a:r>
              <a:rPr lang="ar-SA" altLang="ar-IQ" dirty="0">
                <a:solidFill>
                  <a:srgbClr val="000000"/>
                </a:solidFill>
                <a:latin typeface="Times New Roman" panose="02020603050405020304" pitchFamily="18" charset="0"/>
                <a:cs typeface="Arabic Transparent" pitchFamily="34" charset="0"/>
              </a:rPr>
              <a:t>الخارج في الأقل أكثر من ليلة</a:t>
            </a:r>
            <a:r>
              <a:rPr lang="en-US" altLang="ar-IQ" dirty="0">
                <a:solidFill>
                  <a:srgbClr val="000000"/>
                </a:solidFill>
                <a:latin typeface="Times New Roman" panose="02020603050405020304" pitchFamily="18" charset="0"/>
                <a:cs typeface="Arabic Transparent" pitchFamily="34" charset="0"/>
              </a:rPr>
              <a:t> </a:t>
            </a:r>
            <a:r>
              <a:rPr lang="ar-IQ" altLang="ar-IQ" dirty="0">
                <a:solidFill>
                  <a:srgbClr val="000000"/>
                </a:solidFill>
                <a:latin typeface="Times New Roman" panose="02020603050405020304" pitchFamily="18" charset="0"/>
                <a:cs typeface="Arabic Transparent" pitchFamily="34" charset="0"/>
              </a:rPr>
              <a:t>.</a:t>
            </a:r>
            <a:endParaRPr lang="ar-IQ" altLang="ar-IQ" dirty="0">
              <a:solidFill>
                <a:srgbClr val="000000"/>
              </a:solidFill>
              <a:latin typeface="Times New Roman" panose="02020603050405020304" pitchFamily="18" charset="0"/>
              <a:cs typeface="Arabic Transparent" pitchFamily="34" charset="0"/>
            </a:endParaRPr>
          </a:p>
          <a:p>
            <a:pPr eaLnBrk="1" hangingPunct="1"/>
            <a:r>
              <a:rPr lang="ar-EG" altLang="ar-IQ" dirty="0">
                <a:ea typeface="Simplified Arabic" panose="02020603050405020304" pitchFamily="18" charset="-78"/>
              </a:rPr>
              <a:t>وجاءت المحاولات </a:t>
            </a:r>
            <a:r>
              <a:rPr lang="ar-IQ" altLang="ar-IQ" dirty="0">
                <a:ea typeface="Simplified Arabic" panose="02020603050405020304" pitchFamily="18" charset="-78"/>
              </a:rPr>
              <a:t>اخرى </a:t>
            </a:r>
            <a:r>
              <a:rPr lang="ar-EG" altLang="ar-IQ" dirty="0">
                <a:ea typeface="Simplified Arabic" panose="02020603050405020304" pitchFamily="18" charset="-78"/>
              </a:rPr>
              <a:t>لتعريف السياحة في أواخر القرن التاسع عشر بما كتبه ، جوير فرولر(</a:t>
            </a:r>
            <a:r>
              <a:rPr lang="en-US" altLang="ar-IQ" dirty="0">
                <a:latin typeface="Simplified Arabic" panose="02020603050405020304" pitchFamily="18" charset="-78"/>
              </a:rPr>
              <a:t>(Guyer freuler</a:t>
            </a:r>
            <a:r>
              <a:rPr lang="ar-EG" altLang="ar-IQ" dirty="0">
                <a:latin typeface="Simplified Arabic" panose="02020603050405020304" pitchFamily="18" charset="-78"/>
              </a:rPr>
              <a:t> بأنها ظاهرة طبيعية من ظواهر العصر الحديث والأساس فيها الحاجة المتزايدة للحصول على الاستجمام وتغير الجو والوعي الثقافي المنبثق لتذوق جمال المشاهد الطبيعية</a:t>
            </a:r>
            <a:r>
              <a:rPr lang="ar-IQ" altLang="ar-IQ" dirty="0">
                <a:latin typeface="Simplified Arabic" panose="02020603050405020304" pitchFamily="18" charset="-78"/>
              </a:rPr>
              <a:t>. </a:t>
            </a:r>
            <a:endParaRPr lang="ar-IQ" altLang="ar-IQ" dirty="0">
              <a:solidFill>
                <a:srgbClr val="000000"/>
              </a:solidFill>
              <a:latin typeface="Times New Roman" panose="02020603050405020304" pitchFamily="18" charset="0"/>
              <a:cs typeface="Arabic Transparent" pitchFamily="34" charset="0"/>
            </a:endParaRPr>
          </a:p>
          <a:p>
            <a:pPr eaLnBrk="1" hangingPunct="1"/>
            <a:endParaRPr lang="ar-IQ" altLang="ar-IQ"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عنصر نائب للمحتوى 2"/>
          <p:cNvSpPr>
            <a:spLocks noGrp="1"/>
          </p:cNvSpPr>
          <p:nvPr>
            <p:ph idx="1" hasCustomPrompt="1"/>
          </p:nvPr>
        </p:nvSpPr>
        <p:spPr>
          <a:xfrm>
            <a:off x="457200" y="476250"/>
            <a:ext cx="8229600" cy="5649913"/>
          </a:xfrm>
          <a:ln/>
        </p:spPr>
        <p:txBody>
          <a:bodyPr vert="horz" wrap="square" lIns="91440" tIns="45720" rIns="91440" bIns="45720" anchor="t" anchorCtr="0"/>
          <a:p>
            <a:pPr eaLnBrk="1" hangingPunct="1"/>
            <a:r>
              <a:rPr lang="ar-EG" altLang="ar-IQ" dirty="0">
                <a:ea typeface="Simplified Arabic" panose="02020603050405020304" pitchFamily="18" charset="-78"/>
              </a:rPr>
              <a:t>ومن المؤسسات السياحية الدولية التي أسهمت في إعطاء تعريف للسياحة </a:t>
            </a:r>
            <a:r>
              <a:rPr lang="ar-IQ" altLang="ar-IQ" dirty="0">
                <a:ea typeface="Simplified Arabic" panose="02020603050405020304" pitchFamily="18" charset="-78"/>
              </a:rPr>
              <a:t>(</a:t>
            </a:r>
            <a:r>
              <a:rPr lang="ar-EG" altLang="ar-IQ" dirty="0">
                <a:ea typeface="Simplified Arabic" panose="02020603050405020304" pitchFamily="18" charset="-78"/>
              </a:rPr>
              <a:t>الأكاديمية الدولية للسياحة </a:t>
            </a:r>
            <a:r>
              <a:rPr lang="ar-IQ" altLang="ar-IQ" dirty="0">
                <a:ea typeface="Simplified Arabic" panose="02020603050405020304" pitchFamily="18" charset="-78"/>
              </a:rPr>
              <a:t> ) </a:t>
            </a:r>
            <a:r>
              <a:rPr lang="ar-EG" altLang="ar-IQ" dirty="0">
                <a:ea typeface="Simplified Arabic" panose="02020603050405020304" pitchFamily="18" charset="-78"/>
              </a:rPr>
              <a:t>فقد أعطت تعريف عام </a:t>
            </a:r>
            <a:r>
              <a:rPr lang="ar-EG" altLang="ar-IQ" dirty="0">
                <a:solidFill>
                  <a:srgbClr val="FF0000"/>
                </a:solidFill>
                <a:ea typeface="Simplified Arabic" panose="02020603050405020304" pitchFamily="18" charset="-78"/>
              </a:rPr>
              <a:t>1952</a:t>
            </a:r>
            <a:r>
              <a:rPr lang="ar-EG" altLang="ar-IQ" dirty="0">
                <a:ea typeface="Simplified Arabic" panose="02020603050405020304" pitchFamily="18" charset="-78"/>
              </a:rPr>
              <a:t> الذي تقرر أدراجه في القاموس السياحي عام </a:t>
            </a:r>
            <a:r>
              <a:rPr lang="ar-EG" altLang="ar-IQ" dirty="0">
                <a:solidFill>
                  <a:srgbClr val="FF0000"/>
                </a:solidFill>
                <a:ea typeface="Simplified Arabic" panose="02020603050405020304" pitchFamily="18" charset="-78"/>
              </a:rPr>
              <a:t>1953</a:t>
            </a:r>
            <a:r>
              <a:rPr lang="ar-EG" altLang="ar-IQ" dirty="0">
                <a:ea typeface="Simplified Arabic" panose="02020603050405020304" pitchFamily="18" charset="-78"/>
              </a:rPr>
              <a:t> (بأنها مجموعة من التنقلات البشرية والأنشطة المترتبة عليها والناتجة عن ابتعاد الإنسان عن موطنه تحقيقاً لرغبة الانطلاق الكامنة في كل فرد)</a:t>
            </a:r>
            <a:r>
              <a:rPr lang="ar-IQ" altLang="ar-IQ" dirty="0">
                <a:ea typeface="Simplified Arabic" panose="02020603050405020304" pitchFamily="18" charset="-78"/>
              </a:rPr>
              <a:t>.</a:t>
            </a:r>
            <a:endParaRPr lang="ar-IQ" altLang="ar-IQ" dirty="0">
              <a:ea typeface="Simplified Arabic" panose="02020603050405020304" pitchFamily="18" charset="-78"/>
            </a:endParaRPr>
          </a:p>
          <a:p>
            <a:pPr eaLnBrk="1" hangingPunct="1"/>
            <a:r>
              <a:rPr lang="ar-EG" altLang="ar-IQ" dirty="0">
                <a:ea typeface="Simplified Arabic" panose="02020603050405020304" pitchFamily="18" charset="-78"/>
              </a:rPr>
              <a:t>وقد استقر رأي الباحثين على تعريف السويسري هونزكير</a:t>
            </a:r>
            <a:r>
              <a:rPr lang="ar-IQ" altLang="ar-IQ" dirty="0">
                <a:ea typeface="Simplified Arabic" panose="02020603050405020304" pitchFamily="18" charset="-78"/>
              </a:rPr>
              <a:t> , </a:t>
            </a:r>
            <a:r>
              <a:rPr lang="ar-EG" altLang="ar-IQ" dirty="0">
                <a:ea typeface="Simplified Arabic" panose="02020603050405020304" pitchFamily="18" charset="-78"/>
              </a:rPr>
              <a:t>رئيس الجمعية الدولية لخبراء السياحة العالميين عام </a:t>
            </a:r>
            <a:r>
              <a:rPr lang="ar-EG" altLang="ar-IQ" dirty="0">
                <a:solidFill>
                  <a:srgbClr val="FF0000"/>
                </a:solidFill>
                <a:ea typeface="Simplified Arabic" panose="02020603050405020304" pitchFamily="18" charset="-78"/>
              </a:rPr>
              <a:t>1959</a:t>
            </a:r>
            <a:r>
              <a:rPr lang="ar-EG" altLang="ar-IQ" dirty="0">
                <a:ea typeface="Simplified Arabic" panose="02020603050405020304" pitchFamily="18" charset="-78"/>
              </a:rPr>
              <a:t> (بأن السياحة مجموعة العادات والظواهر الدولية التي تترتب على سفر وعلى أقامه مؤقتة لشخص أجنبي طالما أن هذه الإقامة لا تتحول الى إقامة دائمة )</a:t>
            </a:r>
            <a:r>
              <a:rPr lang="ar-IQ" altLang="ar-IQ" dirty="0">
                <a:ea typeface="Simplified Arabic" panose="02020603050405020304" pitchFamily="18" charset="-78"/>
              </a:rPr>
              <a:t> </a:t>
            </a:r>
            <a:endParaRPr lang="ar-IQ" altLang="ar-IQ" dirty="0">
              <a:ea typeface="Simplified Arabic" panose="02020603050405020304"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عنصر نائب للمحتوى 2"/>
          <p:cNvSpPr>
            <a:spLocks noGrp="1"/>
          </p:cNvSpPr>
          <p:nvPr>
            <p:ph idx="1" hasCustomPrompt="1"/>
          </p:nvPr>
        </p:nvSpPr>
        <p:spPr>
          <a:xfrm>
            <a:off x="468313" y="333375"/>
            <a:ext cx="8229600" cy="5922963"/>
          </a:xfrm>
          <a:ln/>
        </p:spPr>
        <p:txBody>
          <a:bodyPr vert="horz" wrap="square" lIns="91440" tIns="45720" rIns="91440" bIns="45720" anchor="t" anchorCtr="0"/>
          <a:p>
            <a:pPr eaLnBrk="1" hangingPunct="1"/>
            <a:r>
              <a:rPr lang="ar-EG" altLang="ar-IQ" dirty="0">
                <a:ea typeface="Simplified Arabic" panose="02020603050405020304" pitchFamily="18" charset="-78"/>
              </a:rPr>
              <a:t>و</a:t>
            </a:r>
            <a:r>
              <a:rPr lang="ar-IQ" altLang="ar-IQ" dirty="0">
                <a:ea typeface="Simplified Arabic" panose="02020603050405020304" pitchFamily="18" charset="-78"/>
              </a:rPr>
              <a:t>ا</a:t>
            </a:r>
            <a:r>
              <a:rPr lang="ar-EG" altLang="ar-IQ" dirty="0">
                <a:ea typeface="Simplified Arabic" panose="02020603050405020304" pitchFamily="18" charset="-78"/>
              </a:rPr>
              <a:t>ضح هنا أن الشخص المسافر يعتبر سائحاً مادامت الإقامة مؤقتة . وفي عام </a:t>
            </a:r>
            <a:r>
              <a:rPr lang="ar-EG" altLang="ar-IQ" dirty="0">
                <a:solidFill>
                  <a:srgbClr val="FF0000"/>
                </a:solidFill>
                <a:ea typeface="Simplified Arabic" panose="02020603050405020304" pitchFamily="18" charset="-78"/>
              </a:rPr>
              <a:t>1962</a:t>
            </a:r>
            <a:r>
              <a:rPr lang="ar-EG" altLang="ar-IQ" dirty="0">
                <a:ea typeface="Simplified Arabic" panose="02020603050405020304" pitchFamily="18" charset="-78"/>
              </a:rPr>
              <a:t> أصبحت السياحة علماً له قواعده ونظرياته التخطيطية العلمية المدروسة تمثل ذلك في فتح أقسام متخصصة بها شهادات علمية عالجت الاقتصاد السياحي والجغرافية السياحية </a:t>
            </a:r>
            <a:r>
              <a:rPr lang="ar-IQ" altLang="ar-IQ" dirty="0">
                <a:ea typeface="Simplified Arabic" panose="02020603050405020304" pitchFamily="18" charset="-78"/>
              </a:rPr>
              <a:t>.</a:t>
            </a:r>
            <a:endParaRPr lang="ar-IQ" altLang="ar-IQ" dirty="0">
              <a:ea typeface="Simplified Arabic" panose="02020603050405020304" pitchFamily="18" charset="-78"/>
            </a:endParaRPr>
          </a:p>
          <a:p>
            <a:pPr eaLnBrk="1" hangingPunct="1"/>
            <a:r>
              <a:rPr lang="ar-EG" altLang="ar-IQ" dirty="0">
                <a:ea typeface="Simplified Arabic" panose="02020603050405020304" pitchFamily="18" charset="-78"/>
              </a:rPr>
              <a:t>وجاء تعريف السياحة في مؤتمر روما عام </a:t>
            </a:r>
            <a:r>
              <a:rPr lang="ar-EG" altLang="ar-IQ" dirty="0">
                <a:solidFill>
                  <a:srgbClr val="FF0000"/>
                </a:solidFill>
                <a:ea typeface="Simplified Arabic" panose="02020603050405020304" pitchFamily="18" charset="-78"/>
              </a:rPr>
              <a:t>1963</a:t>
            </a:r>
            <a:r>
              <a:rPr lang="ar-EG" altLang="ar-IQ" dirty="0">
                <a:ea typeface="Simplified Arabic" panose="02020603050405020304" pitchFamily="18" charset="-78"/>
              </a:rPr>
              <a:t> موحداً لتستفيد منه جميع الدول الأعضاء في منظمة السياحة الدولية ,وهو (السياحة عبارة عن مجموعة النشاط الحضاري والاقتصادي والتنظيمي الخاص بانتقال الأشخاص الى بلد غير بلدهم وإقامتهم فيه مدة لا تقل عن 24 ساعة بأي قصد كان عدا عقد العمل الذي يدفع أجره من داخل البلد المزار</a:t>
            </a:r>
            <a:r>
              <a:rPr lang="ar-IQ" altLang="ar-IQ" dirty="0">
                <a:ea typeface="Simplified Arabic" panose="02020603050405020304" pitchFamily="18" charset="-78"/>
              </a:rPr>
              <a:t>. </a:t>
            </a:r>
            <a:endParaRPr lang="ar-IQ" altLang="ar-IQ" dirty="0">
              <a:ea typeface="Simplified Arabic" panose="02020603050405020304" pitchFamily="18"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عنصر نائب للمحتوى 2"/>
          <p:cNvSpPr>
            <a:spLocks noGrp="1"/>
          </p:cNvSpPr>
          <p:nvPr>
            <p:ph idx="1" hasCustomPrompt="1"/>
          </p:nvPr>
        </p:nvSpPr>
        <p:spPr>
          <a:xfrm>
            <a:off x="457200" y="549275"/>
            <a:ext cx="8229600" cy="5576888"/>
          </a:xfrm>
          <a:ln/>
        </p:spPr>
        <p:txBody>
          <a:bodyPr vert="horz" wrap="square" lIns="91440" tIns="45720" rIns="91440" bIns="45720" anchor="t" anchorCtr="0"/>
          <a:p>
            <a:pPr eaLnBrk="1" hangingPunct="1"/>
            <a:r>
              <a:rPr lang="ar-EG" altLang="ar-IQ" dirty="0">
                <a:ea typeface="Simplified Arabic" panose="02020603050405020304" pitchFamily="18" charset="-78"/>
              </a:rPr>
              <a:t>هناك باحثون ينظرون الى السياحة من وجهة النظر </a:t>
            </a:r>
            <a:r>
              <a:rPr lang="ar-EG" altLang="ar-IQ" dirty="0">
                <a:solidFill>
                  <a:srgbClr val="FF0000"/>
                </a:solidFill>
                <a:ea typeface="Simplified Arabic" panose="02020603050405020304" pitchFamily="18" charset="-78"/>
              </a:rPr>
              <a:t>الاجتماعية</a:t>
            </a:r>
            <a:r>
              <a:rPr lang="ar-EG" altLang="ar-IQ" dirty="0">
                <a:ea typeface="Simplified Arabic" panose="02020603050405020304" pitchFamily="18" charset="-78"/>
              </a:rPr>
              <a:t>,</a:t>
            </a:r>
            <a:r>
              <a:rPr lang="ar-IQ" altLang="ar-IQ" dirty="0">
                <a:ea typeface="Simplified Arabic" panose="02020603050405020304" pitchFamily="18" charset="-78"/>
              </a:rPr>
              <a:t> </a:t>
            </a:r>
            <a:r>
              <a:rPr lang="ar-EG" altLang="ar-IQ" dirty="0">
                <a:ea typeface="Simplified Arabic" panose="02020603050405020304" pitchFamily="18" charset="-78"/>
              </a:rPr>
              <a:t>على  ( أنها عملية حراك اجتماعية أفقية أي أنها تغير مؤقت الى بلد أو مكان يرتبط بعملية التعرف لبلدان أخرى على الثقافة والحياة الاجتماعية لغرض الاتصال والاحتكاك بها )</a:t>
            </a:r>
            <a:endParaRPr lang="ar-IQ" altLang="ar-IQ" dirty="0">
              <a:ea typeface="Simplified Arabic" panose="02020603050405020304" pitchFamily="18" charset="-78"/>
            </a:endParaRPr>
          </a:p>
          <a:p>
            <a:pPr eaLnBrk="1" hangingPunct="1"/>
            <a:r>
              <a:rPr lang="ar-EG" altLang="ar-IQ" dirty="0">
                <a:ea typeface="Simplified Arabic" panose="02020603050405020304" pitchFamily="18" charset="-78"/>
              </a:rPr>
              <a:t>مركزاً على دور السياحة في تنمية العلاقات الاجتماعية, </a:t>
            </a:r>
            <a:r>
              <a:rPr lang="ar-SA" altLang="ar-IQ" dirty="0">
                <a:ea typeface="Simplified Arabic" panose="02020603050405020304" pitchFamily="18" charset="-78"/>
              </a:rPr>
              <a:t>وعن عبد الوهاب أنها ظاهرة اجتماعية تشمل انتقال الأشخاص من محال أقامتهم المعتادة الى أماكن أخرى داخل دولهم وهذه هي السياحة الداخلية ,أو خارج حدود دولهم وهذه هي السياحة الدولية </a:t>
            </a:r>
            <a:r>
              <a:rPr lang="ar-IQ" altLang="ar-IQ" dirty="0">
                <a:ea typeface="Simplified Arabic" panose="02020603050405020304" pitchFamily="18" charset="-78"/>
              </a:rPr>
              <a:t>.</a:t>
            </a:r>
            <a:endParaRPr lang="ar-IQ" altLang="ar-IQ" dirty="0">
              <a:ea typeface="Simplified Arabic" panose="020206030504050203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عنصر نائب للمحتوى 2"/>
          <p:cNvSpPr>
            <a:spLocks noGrp="1"/>
          </p:cNvSpPr>
          <p:nvPr>
            <p:ph idx="1" hasCustomPrompt="1"/>
          </p:nvPr>
        </p:nvSpPr>
        <p:spPr>
          <a:xfrm>
            <a:off x="457200" y="476250"/>
            <a:ext cx="8229600" cy="5649913"/>
          </a:xfrm>
          <a:ln/>
        </p:spPr>
        <p:txBody>
          <a:bodyPr vert="horz" wrap="square" lIns="91440" tIns="45720" rIns="91440" bIns="45720" anchor="t" anchorCtr="0"/>
          <a:p>
            <a:pPr eaLnBrk="1" hangingPunct="1">
              <a:lnSpc>
                <a:spcPct val="90000"/>
              </a:lnSpc>
            </a:pPr>
            <a:r>
              <a:rPr lang="ar-SA" altLang="ar-IQ" sz="3000" dirty="0">
                <a:ea typeface="Simplified Arabic" panose="02020603050405020304" pitchFamily="18" charset="-78"/>
              </a:rPr>
              <a:t>وأطلق بعضهم على السياحة بأنها </a:t>
            </a:r>
            <a:r>
              <a:rPr lang="ar-SA" altLang="ar-IQ" sz="3000" dirty="0">
                <a:solidFill>
                  <a:srgbClr val="FF0000"/>
                </a:solidFill>
                <a:ea typeface="Simplified Arabic" panose="02020603050405020304" pitchFamily="18" charset="-78"/>
              </a:rPr>
              <a:t>صناعة</a:t>
            </a:r>
            <a:r>
              <a:rPr lang="ar-SA" altLang="ar-IQ" sz="3000" dirty="0">
                <a:ea typeface="Simplified Arabic" panose="02020603050405020304" pitchFamily="18" charset="-78"/>
              </a:rPr>
              <a:t> القرن العشرين أو الصناعة المتداخلة أو المركبة أو المتكاملة أو صناعة بدون مداخن أو غذاء الروح أو بترول القرن الحادي والعشرين ,وفي هذا الرأي تكون السياحة قد حققت ميزة مهمة في الجمع بين المورد الذي لا ينضب والصناعة التي لا تؤدي الى أضرار وإنما الى الراحة والمتعة </a:t>
            </a:r>
            <a:r>
              <a:rPr lang="ar-IQ" altLang="ar-IQ" sz="3000" dirty="0">
                <a:ea typeface="Simplified Arabic" panose="02020603050405020304" pitchFamily="18" charset="-78"/>
              </a:rPr>
              <a:t>.</a:t>
            </a:r>
            <a:endParaRPr lang="ar-IQ" altLang="ar-IQ" sz="3000" dirty="0">
              <a:ea typeface="Simplified Arabic" panose="02020603050405020304" pitchFamily="18" charset="-78"/>
            </a:endParaRPr>
          </a:p>
          <a:p>
            <a:pPr eaLnBrk="1" hangingPunct="1">
              <a:lnSpc>
                <a:spcPct val="90000"/>
              </a:lnSpc>
            </a:pPr>
            <a:r>
              <a:rPr lang="ar-SA" altLang="ar-IQ" sz="3000" dirty="0">
                <a:ea typeface="Simplified Arabic" panose="02020603050405020304" pitchFamily="18" charset="-78"/>
              </a:rPr>
              <a:t>وتعتبر </a:t>
            </a:r>
            <a:r>
              <a:rPr lang="ar-SA" altLang="ar-IQ" sz="3000" dirty="0">
                <a:solidFill>
                  <a:srgbClr val="FF0000"/>
                </a:solidFill>
                <a:ea typeface="Simplified Arabic" panose="02020603050405020304" pitchFamily="18" charset="-78"/>
              </a:rPr>
              <a:t>صناعة</a:t>
            </a:r>
            <a:r>
              <a:rPr lang="ar-SA" altLang="ar-IQ" sz="3000" dirty="0">
                <a:ea typeface="Simplified Arabic" panose="02020603050405020304" pitchFamily="18" charset="-78"/>
              </a:rPr>
              <a:t> </a:t>
            </a:r>
            <a:r>
              <a:rPr lang="ar-SA" altLang="ar-IQ" sz="3000" dirty="0">
                <a:solidFill>
                  <a:srgbClr val="FF0000"/>
                </a:solidFill>
                <a:ea typeface="Simplified Arabic" panose="02020603050405020304" pitchFamily="18" charset="-78"/>
              </a:rPr>
              <a:t>السياحة</a:t>
            </a:r>
            <a:r>
              <a:rPr lang="ar-SA" altLang="ar-IQ" sz="3000" dirty="0">
                <a:ea typeface="Simplified Arabic" panose="02020603050405020304" pitchFamily="18" charset="-78"/>
              </a:rPr>
              <a:t> وسيلة جيدة للنهوض بالمواقع البعيدة عن أماكن التجمعات الحضرية والصناعية فالسياحة تعمل على رفع مستوى معيشة ودخل السكان في تلك المواقع </a:t>
            </a:r>
            <a:r>
              <a:rPr lang="ar-IQ" altLang="ar-IQ" sz="3000" dirty="0">
                <a:ea typeface="Simplified Arabic" panose="02020603050405020304" pitchFamily="18" charset="-78"/>
              </a:rPr>
              <a:t>.</a:t>
            </a:r>
            <a:endParaRPr lang="ar-IQ" altLang="ar-IQ" sz="3000" dirty="0">
              <a:ea typeface="Simplified Arabic" panose="02020603050405020304" pitchFamily="18" charset="-78"/>
            </a:endParaRPr>
          </a:p>
          <a:p>
            <a:pPr eaLnBrk="1" hangingPunct="1">
              <a:lnSpc>
                <a:spcPct val="90000"/>
              </a:lnSpc>
            </a:pPr>
            <a:r>
              <a:rPr lang="ar-SA" altLang="ar-IQ" sz="3000" dirty="0">
                <a:ea typeface="Simplified Arabic" panose="02020603050405020304" pitchFamily="18" charset="-78"/>
              </a:rPr>
              <a:t>وفي التعريف الذي وضعته المنظمة العالمية للسياحة (</a:t>
            </a:r>
            <a:r>
              <a:rPr lang="en-US" altLang="ar-IQ" sz="3000" dirty="0">
                <a:latin typeface="Simplified Arabic" panose="02020603050405020304" pitchFamily="18" charset="-78"/>
                <a:ea typeface="Simplified Arabic" panose="02020603050405020304" pitchFamily="18" charset="-78"/>
              </a:rPr>
              <a:t>WTO</a:t>
            </a:r>
            <a:r>
              <a:rPr lang="ar-SA" altLang="ar-IQ" sz="3000" dirty="0">
                <a:latin typeface="Simplified Arabic" panose="02020603050405020304" pitchFamily="18" charset="-78"/>
                <a:ea typeface="Simplified Arabic" panose="02020603050405020304" pitchFamily="18" charset="-78"/>
              </a:rPr>
              <a:t>) في أوتاوا عام </a:t>
            </a:r>
            <a:r>
              <a:rPr lang="ar-SA" altLang="ar-IQ" sz="3000" dirty="0">
                <a:solidFill>
                  <a:srgbClr val="FF0000"/>
                </a:solidFill>
                <a:latin typeface="Simplified Arabic" panose="02020603050405020304" pitchFamily="18" charset="-78"/>
                <a:ea typeface="Simplified Arabic" panose="02020603050405020304" pitchFamily="18" charset="-78"/>
              </a:rPr>
              <a:t>1991</a:t>
            </a:r>
            <a:r>
              <a:rPr lang="ar-SA" altLang="ar-IQ" sz="3000" dirty="0">
                <a:latin typeface="Simplified Arabic" panose="02020603050405020304" pitchFamily="18" charset="-78"/>
                <a:ea typeface="Simplified Arabic" panose="02020603050405020304" pitchFamily="18" charset="-78"/>
              </a:rPr>
              <a:t> (أن السياحة تتولد من فعاليات الأشخاص المسافرين الذين يقيمون في مناطق خارج بيئتهم المعتادة لمدة أقل من سنة واحدة بغرض المتعة  أو لأي غرض أخر</a:t>
            </a:r>
            <a:r>
              <a:rPr lang="ar-IQ" altLang="ar-IQ" sz="3000" dirty="0">
                <a:latin typeface="Simplified Arabic" panose="02020603050405020304" pitchFamily="18" charset="-78"/>
                <a:ea typeface="Simplified Arabic" panose="02020603050405020304" pitchFamily="18" charset="-78"/>
              </a:rPr>
              <a:t>.</a:t>
            </a:r>
            <a:endParaRPr lang="ar-IQ" altLang="ar-IQ" sz="3000" dirty="0">
              <a:ea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عنصر نائب للمحتوى 2"/>
          <p:cNvSpPr>
            <a:spLocks noGrp="1"/>
          </p:cNvSpPr>
          <p:nvPr>
            <p:ph idx="1" hasCustomPrompt="1"/>
          </p:nvPr>
        </p:nvSpPr>
        <p:spPr>
          <a:xfrm>
            <a:off x="457200" y="476250"/>
            <a:ext cx="8229600" cy="5649913"/>
          </a:xfrm>
          <a:ln/>
        </p:spPr>
        <p:txBody>
          <a:bodyPr vert="horz" wrap="square" lIns="91440" tIns="45720" rIns="91440" bIns="45720" anchor="t" anchorCtr="0"/>
          <a:p>
            <a:pPr eaLnBrk="1" hangingPunct="1"/>
            <a:r>
              <a:rPr lang="ar-IQ" altLang="ar-IQ" dirty="0">
                <a:solidFill>
                  <a:srgbClr val="212529"/>
                </a:solidFill>
                <a:latin typeface="bein"/>
              </a:rPr>
              <a:t>ومن خلال ما تقدم يمكن القول ان </a:t>
            </a:r>
            <a:r>
              <a:rPr lang="ar-IQ" altLang="ar-IQ" dirty="0">
                <a:solidFill>
                  <a:srgbClr val="FF0000"/>
                </a:solidFill>
                <a:latin typeface="bein"/>
              </a:rPr>
              <a:t>الساحة</a:t>
            </a:r>
            <a:r>
              <a:rPr lang="ar-IQ" altLang="ar-IQ" dirty="0">
                <a:solidFill>
                  <a:srgbClr val="212529"/>
                </a:solidFill>
                <a:latin typeface="bein"/>
              </a:rPr>
              <a:t> تعبير يطلق على رحلات السكان الترفيهية لمدة لا تقل عن يوم واحد و لا تزيد عن بضعة اشهر الى مكان مؤقت يختلف عن مكان عن مكان الاقامة المعتاد لأشباع رغباتهم في الاستطلاع ولسد حاجاتهم الى الاستجمام والمتعة على ان لا يكون ذلك الانتقال بقصد العمل .</a:t>
            </a:r>
            <a:endParaRPr lang="ar-IQ" altLang="ar-IQ" dirty="0">
              <a:solidFill>
                <a:srgbClr val="212529"/>
              </a:solidFill>
              <a:latin typeface="bein"/>
            </a:endParaRPr>
          </a:p>
          <a:p>
            <a:pPr eaLnBrk="1" hangingPunct="1"/>
            <a:r>
              <a:rPr lang="ar-IQ" altLang="ar-IQ" dirty="0">
                <a:solidFill>
                  <a:srgbClr val="212529"/>
                </a:solidFill>
                <a:latin typeface="bein"/>
              </a:rPr>
              <a:t>وتعد </a:t>
            </a:r>
            <a:r>
              <a:rPr lang="ar-IQ" altLang="ar-IQ" dirty="0">
                <a:solidFill>
                  <a:srgbClr val="FF0000"/>
                </a:solidFill>
                <a:latin typeface="bein"/>
              </a:rPr>
              <a:t>حركة</a:t>
            </a:r>
            <a:r>
              <a:rPr lang="ar-IQ" altLang="ar-IQ" dirty="0">
                <a:solidFill>
                  <a:srgbClr val="212529"/>
                </a:solidFill>
                <a:latin typeface="bein"/>
              </a:rPr>
              <a:t> </a:t>
            </a:r>
            <a:r>
              <a:rPr lang="ar-IQ" altLang="ar-IQ" dirty="0">
                <a:solidFill>
                  <a:srgbClr val="FF0000"/>
                </a:solidFill>
                <a:latin typeface="bein"/>
              </a:rPr>
              <a:t>السياحة</a:t>
            </a:r>
            <a:r>
              <a:rPr lang="ar-IQ" altLang="ar-IQ" dirty="0">
                <a:solidFill>
                  <a:srgbClr val="212529"/>
                </a:solidFill>
                <a:latin typeface="bein"/>
              </a:rPr>
              <a:t> وتطورها جزء لا ينفصل عن حركة المجتمع ينبغي ان تولى اهتماما متوازنا ومنها قطاع السياحة الذي اخذت اهميته تتزايد بسرعة واصبحت نشاطاته تكتسب صفة اقتصادية واجتماعية وعلى درجة كبيرة من الاهمية في كثير من الدول . </a:t>
            </a:r>
            <a:endParaRPr lang="ar-IQ" altLang="ar-IQ"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عنوان 1"/>
          <p:cNvSpPr>
            <a:spLocks noGrp="1"/>
          </p:cNvSpPr>
          <p:nvPr>
            <p:ph type="title" hasCustomPrompt="1"/>
          </p:nvPr>
        </p:nvSpPr>
        <p:spPr>
          <a:xfrm>
            <a:off x="1403648" y="260648"/>
            <a:ext cx="6512511" cy="1143000"/>
          </a:xfrm>
          <a:noFill/>
          <a:ln>
            <a:noFill/>
          </a:ln>
          <a:scene3d>
            <a:camera prst="orthographicFront"/>
            <a:lightRig rig="balanced" dir="t"/>
          </a:scene3d>
          <a:sp3d prstMaterial="plastic"/>
        </p:spPr>
        <p:txBody>
          <a:bodyPr vert="horz" lIns="91440" tIns="45720" rIns="91440" bIns="45720" rtlCol="0" anchor="t" anchorCtr="0">
            <a:noAutofit/>
          </a:bodyPr>
          <a:lstStyle/>
          <a:p>
            <a:pPr marL="320040" marR="0" lvl="0" indent="-320040" algn="r" defTabSz="914400" rtl="1" eaLnBrk="1" fontAlgn="auto" latinLnBrk="0" hangingPunct="1">
              <a:lnSpc>
                <a:spcPct val="100000"/>
              </a:lnSpc>
              <a:spcBef>
                <a:spcPct val="0"/>
              </a:spcBef>
              <a:spcAft>
                <a:spcPts val="0"/>
              </a:spcAft>
              <a:buClr>
                <a:schemeClr val="accent6">
                  <a:lumMod val="75000"/>
                </a:schemeClr>
              </a:buClr>
              <a:buSzPct val="128000"/>
              <a:buFont typeface="Georgia" panose="02040502050405020303" pitchFamily="18" charset="0"/>
              <a:buChar char="*"/>
              <a:defRPr/>
            </a:pPr>
            <a:r>
              <a:rPr kumimoji="0" lang="ar-IQ" sz="2400" b="1" i="0" u="none" strike="noStrike" kern="1200" cap="none" spc="0" normalizeH="0" baseline="0" noProof="0" dirty="0" smtClean="0">
                <a:ln>
                  <a:noFill/>
                </a:ln>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uLnTx/>
                <a:uFillTx/>
                <a:latin typeface="+mj-lt"/>
                <a:ea typeface="+mj-ea"/>
                <a:cs typeface="+mj-cs"/>
              </a:rPr>
              <a:t>صور مختلفة للمناطق السياحية حول العالم </a:t>
            </a:r>
            <a:endParaRPr kumimoji="0" lang="ar-IQ" sz="2400" b="1" i="0" u="none" strike="noStrike" kern="1200" cap="none" spc="0" normalizeH="0" baseline="0" noProof="0" dirty="0">
              <a:ln>
                <a:noFill/>
              </a:ln>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uLnTx/>
              <a:uFillTx/>
              <a:latin typeface="+mj-lt"/>
              <a:ea typeface="+mj-ea"/>
              <a:cs typeface="+mj-cs"/>
            </a:endParaRPr>
          </a:p>
        </p:txBody>
      </p:sp>
      <p:pic>
        <p:nvPicPr>
          <p:cNvPr id="36867" name="عنصر نائب للمحتوى 3"/>
          <p:cNvPicPr>
            <a:picLocks noGrp="1" noChangeAspect="1"/>
          </p:cNvPicPr>
          <p:nvPr>
            <p:ph sz="quarter" idx="13" hasCustomPrompt="1"/>
          </p:nvPr>
        </p:nvPicPr>
        <p:blipFill>
          <a:blip r:embed="rId1"/>
          <a:stretch>
            <a:fillRect/>
          </a:stretch>
        </p:blipFill>
        <p:spPr>
          <a:xfrm>
            <a:off x="5895975" y="1230313"/>
            <a:ext cx="2476500" cy="2303462"/>
          </a:xfrm>
          <a:ln/>
        </p:spPr>
      </p:pic>
      <p:pic>
        <p:nvPicPr>
          <p:cNvPr id="36868" name="صورة 4"/>
          <p:cNvPicPr>
            <a:picLocks noChangeAspect="1"/>
          </p:cNvPicPr>
          <p:nvPr/>
        </p:nvPicPr>
        <p:blipFill>
          <a:blip r:embed="rId2"/>
          <a:stretch>
            <a:fillRect/>
          </a:stretch>
        </p:blipFill>
        <p:spPr>
          <a:xfrm>
            <a:off x="3030538" y="1266825"/>
            <a:ext cx="2895600" cy="2266950"/>
          </a:xfrm>
          <a:prstGeom prst="rect">
            <a:avLst/>
          </a:prstGeom>
          <a:noFill/>
          <a:ln w="9525">
            <a:noFill/>
          </a:ln>
        </p:spPr>
      </p:pic>
      <p:pic>
        <p:nvPicPr>
          <p:cNvPr id="36869" name="صورة 5"/>
          <p:cNvPicPr>
            <a:picLocks noChangeAspect="1"/>
          </p:cNvPicPr>
          <p:nvPr/>
        </p:nvPicPr>
        <p:blipFill>
          <a:blip r:embed="rId3"/>
          <a:stretch>
            <a:fillRect/>
          </a:stretch>
        </p:blipFill>
        <p:spPr>
          <a:xfrm>
            <a:off x="5867400" y="3713163"/>
            <a:ext cx="2857500" cy="2016125"/>
          </a:xfrm>
          <a:prstGeom prst="rect">
            <a:avLst/>
          </a:prstGeom>
          <a:noFill/>
          <a:ln w="9525">
            <a:noFill/>
          </a:ln>
        </p:spPr>
      </p:pic>
      <p:pic>
        <p:nvPicPr>
          <p:cNvPr id="36870" name="صورة 6"/>
          <p:cNvPicPr>
            <a:picLocks noChangeAspect="1"/>
          </p:cNvPicPr>
          <p:nvPr/>
        </p:nvPicPr>
        <p:blipFill>
          <a:blip r:embed="rId4"/>
          <a:stretch>
            <a:fillRect/>
          </a:stretch>
        </p:blipFill>
        <p:spPr>
          <a:xfrm>
            <a:off x="3062288" y="3735388"/>
            <a:ext cx="2619375" cy="1993900"/>
          </a:xfrm>
          <a:prstGeom prst="rect">
            <a:avLst/>
          </a:prstGeom>
          <a:noFill/>
          <a:ln w="9525">
            <a:noFill/>
          </a:ln>
        </p:spPr>
      </p:pic>
      <p:pic>
        <p:nvPicPr>
          <p:cNvPr id="36871" name="صورة 7"/>
          <p:cNvPicPr>
            <a:picLocks noChangeAspect="1"/>
          </p:cNvPicPr>
          <p:nvPr/>
        </p:nvPicPr>
        <p:blipFill>
          <a:blip r:embed="rId5"/>
          <a:stretch>
            <a:fillRect/>
          </a:stretch>
        </p:blipFill>
        <p:spPr>
          <a:xfrm>
            <a:off x="255588" y="1698625"/>
            <a:ext cx="2519362" cy="4030663"/>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عنصر نائب للمحتوى 2"/>
          <p:cNvSpPr>
            <a:spLocks noGrp="1"/>
          </p:cNvSpPr>
          <p:nvPr>
            <p:ph idx="1" hasCustomPrompt="1"/>
          </p:nvPr>
        </p:nvSpPr>
        <p:spPr>
          <a:xfrm>
            <a:off x="457200" y="476250"/>
            <a:ext cx="8229600" cy="5938838"/>
          </a:xfrm>
          <a:ln/>
        </p:spPr>
        <p:txBody>
          <a:bodyPr vert="horz" wrap="square" lIns="91440" tIns="45720" rIns="91440" bIns="45720" anchor="t" anchorCtr="0"/>
          <a:p>
            <a:pPr eaLnBrk="1" hangingPunct="1"/>
            <a:r>
              <a:rPr lang="ar-IQ" altLang="ar-IQ" dirty="0">
                <a:solidFill>
                  <a:srgbClr val="212529"/>
                </a:solidFill>
                <a:latin typeface="bein"/>
              </a:rPr>
              <a:t>وقد غدت </a:t>
            </a:r>
            <a:r>
              <a:rPr lang="ar-IQ" altLang="ar-IQ" dirty="0">
                <a:solidFill>
                  <a:srgbClr val="FF0000"/>
                </a:solidFill>
                <a:latin typeface="bein"/>
              </a:rPr>
              <a:t>حركة</a:t>
            </a:r>
            <a:r>
              <a:rPr lang="ar-IQ" altLang="ar-IQ" dirty="0">
                <a:solidFill>
                  <a:srgbClr val="212529"/>
                </a:solidFill>
                <a:latin typeface="bein"/>
              </a:rPr>
              <a:t> </a:t>
            </a:r>
            <a:r>
              <a:rPr lang="ar-IQ" altLang="ar-IQ" dirty="0">
                <a:solidFill>
                  <a:srgbClr val="FF0000"/>
                </a:solidFill>
                <a:latin typeface="bein"/>
              </a:rPr>
              <a:t>السياحة</a:t>
            </a:r>
            <a:r>
              <a:rPr lang="ar-IQ" altLang="ar-IQ" dirty="0">
                <a:solidFill>
                  <a:srgbClr val="212529"/>
                </a:solidFill>
                <a:latin typeface="bein"/>
              </a:rPr>
              <a:t> ظاهرة حضارية معاصرة في العالم تستقطب الاهتمام سواء من قبل الافراد او الحكومات , حيث تساعد السياحة في توفير فرص عمل مدرة للدخل , وتساهم في توزيع مرافق التنمية في انحاء القطر , مما يعني رفع المستوى العمراني والحضاري ودعم ميزان المدفوعات الخاصة بالدولة وبالتالي زيادة الدخل القومي .</a:t>
            </a:r>
            <a:br>
              <a:rPr lang="ar-IQ" altLang="ar-IQ" dirty="0">
                <a:solidFill>
                  <a:srgbClr val="000000"/>
                </a:solidFill>
              </a:rPr>
            </a:br>
            <a:r>
              <a:rPr lang="ar-IQ" altLang="ar-IQ" dirty="0">
                <a:solidFill>
                  <a:srgbClr val="212529"/>
                </a:solidFill>
                <a:latin typeface="bein"/>
              </a:rPr>
              <a:t>وتكتسب </a:t>
            </a:r>
            <a:r>
              <a:rPr lang="ar-IQ" altLang="ar-IQ" dirty="0">
                <a:solidFill>
                  <a:srgbClr val="FF0000"/>
                </a:solidFill>
                <a:latin typeface="bein"/>
              </a:rPr>
              <a:t>تنمية</a:t>
            </a:r>
            <a:r>
              <a:rPr lang="ar-IQ" altLang="ar-IQ" dirty="0">
                <a:solidFill>
                  <a:srgbClr val="212529"/>
                </a:solidFill>
                <a:latin typeface="bein"/>
              </a:rPr>
              <a:t> </a:t>
            </a:r>
            <a:r>
              <a:rPr lang="ar-IQ" altLang="ar-IQ" dirty="0">
                <a:solidFill>
                  <a:srgbClr val="FF0000"/>
                </a:solidFill>
                <a:latin typeface="bein"/>
              </a:rPr>
              <a:t>السياحة</a:t>
            </a:r>
            <a:r>
              <a:rPr lang="ar-IQ" altLang="ar-IQ" dirty="0">
                <a:solidFill>
                  <a:srgbClr val="212529"/>
                </a:solidFill>
                <a:latin typeface="bein"/>
              </a:rPr>
              <a:t> اهمية خاصة من خلال تدفق رؤوس الاموال الاجنبية للاستثمار في المشاريع السياحية , ومن خلال الاستخدامات العلمية للموارد الطبيعية . ومن مزايا التمية السياحية انشاء مشروعات سياحية في مناطق البلاد المختلفة خاصة وان المواقع الحضارية والاثرية والدينية تتوزع على مختلف ارجاء البلاد </a:t>
            </a:r>
            <a:endParaRPr lang="ar-IQ" altLang="ar-IQ" dirty="0">
              <a:solidFill>
                <a:srgbClr val="000000"/>
              </a:solidFill>
            </a:endParaRPr>
          </a:p>
          <a:p>
            <a:pPr eaLnBrk="1" hangingPunct="1"/>
            <a:endParaRPr lang="ar-IQ" altLang="ar-IQ"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عنصر نائب للمحتوى 2"/>
          <p:cNvSpPr>
            <a:spLocks noGrp="1"/>
          </p:cNvSpPr>
          <p:nvPr>
            <p:ph idx="1" hasCustomPrompt="1"/>
          </p:nvPr>
        </p:nvSpPr>
        <p:spPr>
          <a:xfrm>
            <a:off x="457200" y="476250"/>
            <a:ext cx="8229600" cy="5649913"/>
          </a:xfrm>
          <a:ln/>
        </p:spPr>
        <p:txBody>
          <a:bodyPr vert="horz" wrap="square" lIns="91440" tIns="45720" rIns="91440" bIns="45720" anchor="t" anchorCtr="0"/>
          <a:p>
            <a:pPr eaLnBrk="1" hangingPunct="1"/>
            <a:r>
              <a:rPr lang="ar-IQ" altLang="ar-IQ" dirty="0">
                <a:solidFill>
                  <a:srgbClr val="212529"/>
                </a:solidFill>
                <a:latin typeface="bein"/>
              </a:rPr>
              <a:t>مما يساعد على تنمية متوازنة للأقاليم خاصة المتخلفة منها , وتسهم السياحة ايضا في انعاش المستقرات البشرية التي توجد فيها او بالقرب منها المقومات السياحية , كما تسهم في تعميق الوعي الثقافي لدى المواطنين وتحفيز تطوير شبكة الطرق لتغطي مناطق جديدة . </a:t>
            </a:r>
            <a:br>
              <a:rPr lang="ar-IQ" altLang="ar-IQ" dirty="0"/>
            </a:br>
            <a:r>
              <a:rPr lang="ar-IQ" altLang="ar-IQ" dirty="0">
                <a:solidFill>
                  <a:srgbClr val="212529"/>
                </a:solidFill>
                <a:latin typeface="bein"/>
              </a:rPr>
              <a:t>ولقد اسهم تقدم وسائل النقل اسهاما كبيرا في انتشار السياحة واتساعها , وكان لارتفاع دخول الافراد اثر مهم في زيادة اعداد السواح التي تضاعفت ثلاث مرات خلال المدة 1963-1979 , فأزداد عددهم من 92 الى 270 مليون سائح في العالم . </a:t>
            </a:r>
            <a:endParaRPr lang="ar-IQ" altLang="ar-IQ" dirty="0">
              <a:solidFill>
                <a:srgbClr val="212529"/>
              </a:solidFill>
              <a:latin typeface="bein"/>
            </a:endParaRPr>
          </a:p>
          <a:p>
            <a:pPr eaLnBrk="1" hangingPunct="1"/>
            <a:endParaRPr lang="ar-IQ" altLang="ar-IQ" dirty="0"/>
          </a:p>
        </p:txBody>
      </p:sp>
    </p:spTree>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دفق الهواء">
  <a:themeElements>
    <a:clrScheme name="دفق الهواء">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دفق الهواء">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دفق الهواء">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5760</Words>
  <Application>WPS Presentation</Application>
  <PresentationFormat>عرض على الشاشة (3:4)‏</PresentationFormat>
  <Paragraphs>54</Paragraphs>
  <Slides>13</Slides>
  <Notes>1</Notes>
  <HiddenSlides>0</HiddenSlides>
  <MMClips>0</MMClips>
  <ScaleCrop>false</ScaleCrop>
  <HeadingPairs>
    <vt:vector size="6" baseType="variant">
      <vt:variant>
        <vt:lpstr>已用的字体</vt:lpstr>
      </vt:variant>
      <vt:variant>
        <vt:i4>18</vt:i4>
      </vt:variant>
      <vt:variant>
        <vt:lpstr>主题</vt:lpstr>
      </vt:variant>
      <vt:variant>
        <vt:i4>3</vt:i4>
      </vt:variant>
      <vt:variant>
        <vt:lpstr>幻灯片标题</vt:lpstr>
      </vt:variant>
      <vt:variant>
        <vt:i4>13</vt:i4>
      </vt:variant>
    </vt:vector>
  </HeadingPairs>
  <TitlesOfParts>
    <vt:vector size="34" baseType="lpstr">
      <vt:lpstr>Arial</vt:lpstr>
      <vt:lpstr>SimSun</vt:lpstr>
      <vt:lpstr>Wingdings</vt:lpstr>
      <vt:lpstr>Calibri</vt:lpstr>
      <vt:lpstr>Trebuchet MS</vt:lpstr>
      <vt:lpstr>Georgia</vt:lpstr>
      <vt:lpstr>Tahoma</vt:lpstr>
      <vt:lpstr>Times New Roman</vt:lpstr>
      <vt:lpstr>Simplified Arabic</vt:lpstr>
      <vt:lpstr>Arabic Transparent</vt:lpstr>
      <vt:lpstr>bein</vt:lpstr>
      <vt:lpstr>Segoe Print</vt:lpstr>
      <vt:lpstr>Calibri</vt:lpstr>
      <vt:lpstr>Arial</vt:lpstr>
      <vt:lpstr>Trebuchet MS</vt:lpstr>
      <vt:lpstr>Tahoma</vt:lpstr>
      <vt:lpstr>Microsoft YaHei</vt:lpstr>
      <vt:lpstr>Arial Unicode MS</vt:lpstr>
      <vt:lpstr>نسق Office</vt:lpstr>
      <vt:lpstr>1_سمة Office</vt:lpstr>
      <vt:lpstr>دفق الهواء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الاولى</dc:title>
  <dc:creator>Ahmed</dc:creator>
  <cp:lastModifiedBy>hp</cp:lastModifiedBy>
  <cp:revision>14</cp:revision>
  <dcterms:created xsi:type="dcterms:W3CDTF">2020-12-01T17:18:15Z</dcterms:created>
  <dcterms:modified xsi:type="dcterms:W3CDTF">2026-09-21T06:47:44Z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E395863A5F014220B6A502CAEC10D136_13</vt:lpwstr>
  </property>
</Properties>
</file>