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1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46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292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8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88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867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4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255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0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6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01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942C6-528D-4C5C-8592-696FAA2BDB2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F9E30-3A34-4D7C-A0F7-9EB9B00F2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921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Lord of the </a:t>
            </a:r>
            <a:r>
              <a:rPr lang="en-US" dirty="0" smtClean="0"/>
              <a:t>Flies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major characters  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Hadeel</a:t>
            </a:r>
            <a:r>
              <a:rPr lang="en-US" dirty="0" smtClean="0"/>
              <a:t> </a:t>
            </a:r>
            <a:r>
              <a:rPr lang="en-US" dirty="0" err="1" smtClean="0"/>
              <a:t>Hatif</a:t>
            </a:r>
            <a:r>
              <a:rPr lang="en-US" dirty="0" smtClean="0"/>
              <a:t> </a:t>
            </a:r>
            <a:r>
              <a:rPr lang="en-US" dirty="0" err="1" smtClean="0"/>
              <a:t>Jassam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457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r>
              <a:rPr lang="en-US" sz="2800" b="1" dirty="0">
                <a:solidFill>
                  <a:srgbClr val="1F314A"/>
                </a:solidFill>
                <a:latin typeface="Aptos Display"/>
              </a:rPr>
              <a:t>Ralph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Personality: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responsible, practical, confident, and concerned with rescue.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Leadership: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uses rules, meetings, the conch, and the signal fire to maintain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Development: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begins with confidence but gradually becomes isolated and frightened.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Symbolic role: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represents civilization, democracy, order, and social responsibility.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Conflict: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his values increasingly clash with Jack’s desire for power and hunting.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5197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r>
              <a:rPr lang="en-US" sz="2800" b="1" dirty="0">
                <a:solidFill>
                  <a:srgbClr val="1F314A"/>
                </a:solidFill>
                <a:latin typeface="Aptos Display"/>
              </a:rPr>
              <a:t>Jack </a:t>
            </a:r>
            <a:r>
              <a:rPr lang="en-US" sz="2800" b="1" dirty="0" err="1">
                <a:solidFill>
                  <a:srgbClr val="1F314A"/>
                </a:solidFill>
                <a:latin typeface="Aptos Display"/>
              </a:rPr>
              <a:t>Merridew</a:t>
            </a:r>
            <a:endParaRPr lang="en-US" sz="2800" b="1" dirty="0">
              <a:solidFill>
                <a:srgbClr val="1F314A"/>
              </a:solidFill>
              <a:latin typeface="Aptos Display"/>
            </a:endParaRP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Personality: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proud, aggressive, competitive, and increasingly violent.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Leadership: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gains followers through hunting, fear, food, excitement, and promises of protection.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Development: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moves from a disciplined choir leader to a brutal tribal chief.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Symbolic role: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represents savagery, violence, dictatorship, and the desire for power.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Conflict: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challenges Ralph’s authority and rejects rules when they limit him.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89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Piggy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Personality: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intelligent, logical, practical, and physically vulnerable.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Ideas: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supports discussion, rules, rescue, and rational decision-making.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The conch: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gives him a voice and represents the importance of democratic order.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Glasses: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symbolize knowledge and technology because they are used to make fire.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Symbolic role: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represents reason, science, civilization, and intellectual thought.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49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lvl="0" indent="0" defTabSz="457200">
              <a:spcBef>
                <a:spcPts val="0"/>
              </a:spcBef>
              <a:buNone/>
              <a:defRPr sz="2800" b="1">
                <a:solidFill>
                  <a:srgbClr val="1F314A"/>
                </a:solidFill>
                <a:latin typeface="Aptos Display"/>
              </a:defRPr>
            </a:pPr>
            <a:r>
              <a:rPr lang="en-US" sz="2800" b="1" dirty="0">
                <a:solidFill>
                  <a:srgbClr val="1F314A"/>
                </a:solidFill>
                <a:latin typeface="Aptos Display"/>
              </a:rPr>
              <a:t>Simon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Personality: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quiet, kind, sensitive, and thoughtful.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Relationship with others: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helps the </a:t>
            </a:r>
            <a:r>
              <a:rPr lang="en-US" sz="2000" dirty="0" err="1">
                <a:solidFill>
                  <a:srgbClr val="232323"/>
                </a:solidFill>
                <a:latin typeface="Aptos"/>
              </a:rPr>
              <a:t>littluns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and often acts independently.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The beast: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understands that the real source of fear is within the boys themselves.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 dirty="0">
                <a:solidFill>
                  <a:srgbClr val="232323"/>
                </a:solidFill>
                <a:latin typeface="Aptos"/>
              </a:rPr>
              <a:t>Symbolic role: </a:t>
            </a:r>
            <a:r>
              <a:rPr lang="en-US" sz="2000" dirty="0">
                <a:solidFill>
                  <a:srgbClr val="232323"/>
                </a:solidFill>
                <a:latin typeface="Aptos"/>
              </a:rPr>
              <a:t> represents goodness, truth, insight, and moral awareness.</a:t>
            </a:r>
          </a:p>
          <a:p>
            <a:pPr marL="0" lvl="0" indent="0" defTabSz="45720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rgbClr val="232323"/>
                </a:solidFill>
                <a:latin typeface="Aptos"/>
              </a:defRPr>
            </a:pPr>
            <a:r>
              <a:rPr lang="en-US" sz="2000" b="1">
                <a:solidFill>
                  <a:srgbClr val="232323"/>
                </a:solidFill>
                <a:latin typeface="Aptos"/>
              </a:rPr>
              <a:t>Importance: </a:t>
            </a:r>
            <a:r>
              <a:rPr lang="en-US" sz="2000">
                <a:solidFill>
                  <a:srgbClr val="232323"/>
                </a:solidFill>
                <a:latin typeface="Aptos"/>
              </a:rPr>
              <a:t> his character provides the novel’s strongest philosophical view of human nature.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79354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293</Words>
  <Application>Microsoft Office PowerPoint</Application>
  <PresentationFormat>عرض على الشاشة (3:4)‏</PresentationFormat>
  <Paragraphs>26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نسق Office</vt:lpstr>
      <vt:lpstr>Lord of the Flies major characters  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Lord of the flies major characters</dc:title>
  <dc:creator>lenovo</dc:creator>
  <cp:lastModifiedBy>Maher</cp:lastModifiedBy>
  <cp:revision>5</cp:revision>
  <dcterms:created xsi:type="dcterms:W3CDTF">2026-09-28T15:28:30Z</dcterms:created>
  <dcterms:modified xsi:type="dcterms:W3CDTF">2026-09-28T18:58:45Z</dcterms:modified>
</cp:coreProperties>
</file>