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2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8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5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4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0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9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1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9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9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5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0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CEAF16-AFF7-4620-B8A9-BA5139AA0D7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02179-FBDA-4D68-8075-698BEA873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1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Character Relationships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</a:t>
            </a:r>
            <a:r>
              <a:rPr lang="en-US" dirty="0" err="1"/>
              <a:t>Hadeel</a:t>
            </a:r>
            <a:r>
              <a:rPr lang="en-US" dirty="0"/>
              <a:t> </a:t>
            </a:r>
            <a:r>
              <a:rPr lang="en-US" dirty="0" err="1"/>
              <a:t>Hatif</a:t>
            </a:r>
            <a:r>
              <a:rPr lang="en-US" dirty="0"/>
              <a:t> </a:t>
            </a:r>
            <a:r>
              <a:rPr lang="en-US" dirty="0" err="1"/>
              <a:t>Jassam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03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Ralph </a:t>
            </a:r>
            <a:r>
              <a:rPr lang="en-US" sz="2000" b="1" dirty="0" smtClean="0">
                <a:solidFill>
                  <a:srgbClr val="232323"/>
                </a:solidFill>
                <a:latin typeface="Aptos"/>
              </a:rPr>
              <a:t>- </a:t>
            </a:r>
            <a:r>
              <a:rPr lang="en-US" sz="20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civilization and democratic leadership versus savagery and authoritarian power.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Ralph </a:t>
            </a:r>
            <a:r>
              <a:rPr lang="en-US" sz="2000" b="1" dirty="0" smtClean="0">
                <a:solidFill>
                  <a:srgbClr val="232323"/>
                </a:solidFill>
                <a:latin typeface="Aptos"/>
              </a:rPr>
              <a:t>- </a:t>
            </a:r>
            <a:r>
              <a:rPr lang="en-US" sz="2000" b="1" dirty="0">
                <a:solidFill>
                  <a:srgbClr val="232323"/>
                </a:solidFill>
                <a:latin typeface="Aptos"/>
              </a:rPr>
              <a:t>Piggy: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leadership works together with reason and intellectual support.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Ralph </a:t>
            </a:r>
            <a:r>
              <a:rPr lang="en-US" sz="2000" b="1" dirty="0" smtClean="0">
                <a:solidFill>
                  <a:srgbClr val="232323"/>
                </a:solidFill>
                <a:latin typeface="Aptos"/>
              </a:rPr>
              <a:t>- </a:t>
            </a:r>
            <a:r>
              <a:rPr lang="en-US" sz="2000" b="1" dirty="0">
                <a:solidFill>
                  <a:srgbClr val="232323"/>
                </a:solidFill>
                <a:latin typeface="Aptos"/>
              </a:rPr>
              <a:t>Simon: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practical leadership is complemented by Simon’s moral and philosophical insight.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 smtClean="0">
                <a:solidFill>
                  <a:srgbClr val="232323"/>
                </a:solidFill>
                <a:latin typeface="Aptos"/>
              </a:rPr>
              <a:t>Jack  -  Roger</a:t>
            </a:r>
            <a:r>
              <a:rPr lang="en-US" sz="2000" b="1" dirty="0">
                <a:solidFill>
                  <a:srgbClr val="232323"/>
                </a:solidFill>
                <a:latin typeface="Aptos"/>
              </a:rPr>
              <a:t>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power is reinforced by violence and intimidation.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Sam and Eric: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their movement under pressure illustrates the power of fear and group influence.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364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2400" b="1" dirty="0">
                <a:solidFill>
                  <a:srgbClr val="5F5F5F"/>
                </a:solidFill>
                <a:latin typeface="Aptos"/>
              </a:rPr>
              <a:t>How the characters change throughout the novel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Ralph: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from confident leader → isolated and frightened survivor.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Jack: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from choir leader → hunter → authoritarian chief.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Piggy: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remains committed to reason and order despite increasing danger.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Simon: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develops a deeper understanding of the boys’ fears and human nature.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Roger: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moves from hidden cruelty → open violence.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rgbClr val="232323"/>
                </a:solidFill>
                <a:latin typeface="Aptos"/>
              </a:defRPr>
            </a:pPr>
            <a:r>
              <a:rPr lang="en-US" sz="1800" b="1" dirty="0">
                <a:solidFill>
                  <a:srgbClr val="232323"/>
                </a:solidFill>
                <a:latin typeface="Aptos"/>
              </a:rPr>
              <a:t>Sam and Eric: </a:t>
            </a:r>
            <a:r>
              <a:rPr lang="en-US" sz="1800" dirty="0">
                <a:solidFill>
                  <a:srgbClr val="232323"/>
                </a:solidFill>
                <a:latin typeface="Aptos"/>
              </a:rPr>
              <a:t> move from cooperation with Ralph → submission under pressure.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63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2400" b="1" dirty="0">
                <a:solidFill>
                  <a:srgbClr val="5F5F5F"/>
                </a:solidFill>
                <a:latin typeface="Aptos"/>
              </a:rPr>
              <a:t>Golding uses the boys to explore larger ideas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Civilization vs. savagery: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Ralph and Jack embody the central conflict.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Power: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Jack gains authority by exploiting fear, desire, and group loyalty.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Fear: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the beast becomes a powerful tool for controlling the boys.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Human nature: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the characters reveal competing impulses toward order, violence, cooperation, and selfishness.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Loss of innocence: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the boys’ experiences gradually change their understanding of themselves and others.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69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1400">
                <a:solidFill>
                  <a:srgbClr val="5F5F5F"/>
                </a:solidFill>
                <a:latin typeface="Aptos"/>
              </a:defRPr>
            </a:pPr>
            <a:r>
              <a:rPr lang="en-US" sz="2400" b="1" dirty="0">
                <a:solidFill>
                  <a:srgbClr val="5F5F5F"/>
                </a:solidFill>
                <a:latin typeface="Aptos"/>
              </a:rPr>
              <a:t>Characters and objects reinforce each other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Ralph — Conch: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authority, democracy, order, and the right to speak.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Piggy — Glasses: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intelligence, science, technology, and practical knowledge.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Jack — Mask/Paint: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concealment, freedom from social identity, and savagery.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Simon — Beast insight: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truth and the recognition that fear comes from within.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>
                <a:solidFill>
                  <a:srgbClr val="232323"/>
                </a:solidFill>
                <a:latin typeface="Aptos"/>
              </a:rPr>
              <a:t>Roger — Violence: </a:t>
            </a:r>
            <a:r>
              <a:rPr lang="en-US" sz="2000">
                <a:solidFill>
                  <a:srgbClr val="232323"/>
                </a:solidFill>
                <a:latin typeface="Aptos"/>
              </a:rPr>
              <a:t> the collapse of social restraint and the rise of cruelty.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7107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322</Words>
  <Application>Microsoft Office PowerPoint</Application>
  <PresentationFormat>عرض على الشاشة (3:4)‏</PresentationFormat>
  <Paragraphs>26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Character Relationships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 Relationships</dc:title>
  <dc:creator>lenovo</dc:creator>
  <cp:lastModifiedBy>Maher</cp:lastModifiedBy>
  <cp:revision>2</cp:revision>
  <dcterms:created xsi:type="dcterms:W3CDTF">2026-09-28T15:49:06Z</dcterms:created>
  <dcterms:modified xsi:type="dcterms:W3CDTF">2026-09-28T18:52:34Z</dcterms:modified>
</cp:coreProperties>
</file>