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E26-BCA8-4A15-AB09-EDFB74FC17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FCF85-8164-4C21-89C3-7BC8D6D4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74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E26-BCA8-4A15-AB09-EDFB74FC17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FCF85-8164-4C21-89C3-7BC8D6D4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73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E26-BCA8-4A15-AB09-EDFB74FC17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FCF85-8164-4C21-89C3-7BC8D6D4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E26-BCA8-4A15-AB09-EDFB74FC17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FCF85-8164-4C21-89C3-7BC8D6D4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24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E26-BCA8-4A15-AB09-EDFB74FC17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FCF85-8164-4C21-89C3-7BC8D6D4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29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E26-BCA8-4A15-AB09-EDFB74FC17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FCF85-8164-4C21-89C3-7BC8D6D4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52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E26-BCA8-4A15-AB09-EDFB74FC17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FCF85-8164-4C21-89C3-7BC8D6D4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46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E26-BCA8-4A15-AB09-EDFB74FC17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FCF85-8164-4C21-89C3-7BC8D6D4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253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E26-BCA8-4A15-AB09-EDFB74FC17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FCF85-8164-4C21-89C3-7BC8D6D4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96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E26-BCA8-4A15-AB09-EDFB74FC17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FCF85-8164-4C21-89C3-7BC8D6D4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793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E26-BCA8-4A15-AB09-EDFB74FC17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FCF85-8164-4C21-89C3-7BC8D6D4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37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90E26-BCA8-4A15-AB09-EDFB74FC17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FCF85-8164-4C21-89C3-7BC8D6D40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924050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Major Themes in</a:t>
            </a:r>
            <a:br>
              <a:rPr lang="en-US" b="1" i="1" dirty="0" smtClean="0"/>
            </a:br>
            <a:r>
              <a:rPr lang="en-US" b="1" i="1" dirty="0" smtClean="0"/>
              <a:t>Lord of the Flies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</a:t>
            </a:r>
            <a:r>
              <a:rPr lang="en-US" dirty="0" err="1"/>
              <a:t>Hadeel</a:t>
            </a:r>
            <a:r>
              <a:rPr lang="en-US" dirty="0"/>
              <a:t> </a:t>
            </a:r>
            <a:r>
              <a:rPr lang="en-US" dirty="0" err="1"/>
              <a:t>Hatif</a:t>
            </a:r>
            <a:r>
              <a:rPr lang="en-US" dirty="0"/>
              <a:t> </a:t>
            </a:r>
            <a:r>
              <a:rPr lang="en-US" dirty="0" err="1"/>
              <a:t>Jassam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087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dirty="0" smtClean="0"/>
              <a:t>Civilization vs. Savagery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Civilization: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represented by rules, the conch, meetings, rescue, and Ralph’s leadership.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Savagery: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represented by hunting, violence, masks, tribal behavior, and Jack’s leadership.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Conflict: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as the boys lose respect for rules, violence and disorder increase.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Characters: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Ralph and Piggy mainly support civilization; Jack and Roger increasingly represent savagery.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Main idea: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Golding examines how social order can weaken when people abandon shared rules.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118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dirty="0" smtClean="0"/>
              <a:t>Power and Leadership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Ralph: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gains authority through election and the support of the conch.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Jack: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gains influence through hunting, food, fear, and promises of protection.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The conch: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symbolizes legitimate authority and the right to speak.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Fear: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the belief in the beast helps Jack strengthen his control.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Main idea: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the novel shows different ways that authority can be created, challenged, and maintained.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825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 marL="0" lvl="0" indent="0" defTabSz="457200">
              <a:spcBef>
                <a:spcPts val="0"/>
              </a:spcBef>
              <a:buNone/>
              <a:defRPr sz="2800" b="1">
                <a:solidFill>
                  <a:srgbClr val="1F314A"/>
                </a:solidFill>
                <a:latin typeface="Aptos Display"/>
              </a:defRPr>
            </a:pPr>
            <a:r>
              <a:rPr lang="en-US" sz="2800" b="1" dirty="0" smtClean="0">
                <a:solidFill>
                  <a:srgbClr val="1F314A"/>
                </a:solidFill>
                <a:latin typeface="Aptos Display"/>
              </a:rPr>
              <a:t>Fear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The beast: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becomes the focus of the boys’ fears.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The </a:t>
            </a:r>
            <a:r>
              <a:rPr lang="en-US" sz="1900" b="1" dirty="0" err="1">
                <a:solidFill>
                  <a:srgbClr val="232323"/>
                </a:solidFill>
                <a:latin typeface="Aptos"/>
              </a:rPr>
              <a:t>littluns</a:t>
            </a:r>
            <a:r>
              <a:rPr lang="en-US" sz="1900" b="1" dirty="0">
                <a:solidFill>
                  <a:srgbClr val="232323"/>
                </a:solidFill>
                <a:latin typeface="Aptos"/>
              </a:rPr>
              <a:t>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are especially vulnerable to stories about the beast.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Jack: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uses fear to strengthen his authority and attract followers.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Simon: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realizes that the feared beast is connected to the darkness within human beings.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Main idea: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fear can influence judgment, group behavior, and the search for a powerful leader.</a:t>
            </a:r>
          </a:p>
          <a:p>
            <a:pPr marL="0" lvl="0" indent="0" defTabSz="457200">
              <a:spcBef>
                <a:spcPts val="0"/>
              </a:spcBef>
              <a:buNone/>
              <a:defRPr sz="2800" b="1">
                <a:solidFill>
                  <a:srgbClr val="1F314A"/>
                </a:solidFill>
                <a:latin typeface="Aptos Display"/>
              </a:defRPr>
            </a:pPr>
            <a:endParaRPr lang="en-US" sz="2800" b="1" dirty="0">
              <a:solidFill>
                <a:srgbClr val="1F314A"/>
              </a:solidFill>
              <a:latin typeface="Aptos Display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200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0" lvl="0" indent="0" defTabSz="457200">
              <a:spcBef>
                <a:spcPts val="0"/>
              </a:spcBef>
              <a:buNone/>
              <a:defRPr sz="2800" b="1">
                <a:solidFill>
                  <a:srgbClr val="1F314A"/>
                </a:solidFill>
                <a:latin typeface="Aptos Display"/>
              </a:defRPr>
            </a:pPr>
            <a:r>
              <a:rPr lang="en-US" sz="2800" b="1" dirty="0">
                <a:solidFill>
                  <a:srgbClr val="1F314A"/>
                </a:solidFill>
                <a:latin typeface="Aptos Display"/>
              </a:rPr>
              <a:t>Human Nature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Goodness: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shown through Simon’s kindness and Piggy’s commitment to reason.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Violence: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becomes increasingly visible as social restraints weaken.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Choice: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characters respond differently to fear, power, and pressure.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Transformation: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several boys change significantly during their time on the island.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>
                <a:solidFill>
                  <a:srgbClr val="232323"/>
                </a:solidFill>
                <a:latin typeface="Aptos"/>
              </a:rPr>
              <a:t>Main idea: </a:t>
            </a:r>
            <a:r>
              <a:rPr lang="en-US" sz="1900">
                <a:solidFill>
                  <a:srgbClr val="232323"/>
                </a:solidFill>
                <a:latin typeface="Aptos"/>
              </a:rPr>
              <a:t> Golding uses the boys to explore the tension between cooperation, morality, selfishness, and violence.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294425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313</Words>
  <Application>Microsoft Office PowerPoint</Application>
  <PresentationFormat>عرض على الشاشة (3:4)‏</PresentationFormat>
  <Paragraphs>27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نسق Office</vt:lpstr>
      <vt:lpstr>Major Themes in Lord of the Flies 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Major Themes in Lord of the Flies </dc:title>
  <dc:creator>lenovo</dc:creator>
  <cp:lastModifiedBy>Maher</cp:lastModifiedBy>
  <cp:revision>3</cp:revision>
  <dcterms:created xsi:type="dcterms:W3CDTF">2026-09-28T15:57:53Z</dcterms:created>
  <dcterms:modified xsi:type="dcterms:W3CDTF">2026-09-28T18:53:26Z</dcterms:modified>
</cp:coreProperties>
</file>