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8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8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56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43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0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59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8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5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9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2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2E57-908F-41DD-97F8-F0BD6BEE61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40967-E662-461E-AC96-22EBF8C59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3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1295401"/>
            <a:ext cx="7696200" cy="230505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</a:t>
            </a:r>
            <a:r>
              <a:rPr lang="en-US" b="1" smtClean="0"/>
              <a:t>moral </a:t>
            </a:r>
            <a:r>
              <a:rPr lang="en-US" b="1" smtClean="0"/>
              <a:t>Dimension </a:t>
            </a:r>
            <a:r>
              <a:rPr lang="en-US" b="1" dirty="0" smtClean="0"/>
              <a:t>in the Lord of Flies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</a:t>
            </a:r>
            <a:r>
              <a:rPr lang="en-US" dirty="0" err="1"/>
              <a:t>Hadeel</a:t>
            </a:r>
            <a:r>
              <a:rPr lang="en-US" dirty="0"/>
              <a:t> </a:t>
            </a:r>
            <a:r>
              <a:rPr lang="en-US" dirty="0" err="1"/>
              <a:t>Hatif</a:t>
            </a:r>
            <a:r>
              <a:rPr lang="en-US" dirty="0"/>
              <a:t> </a:t>
            </a:r>
            <a:r>
              <a:rPr lang="en-US" dirty="0" err="1"/>
              <a:t>Jassam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31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Simon: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is associated with compassion, truth, and moral insight.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Roger: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increasingly represents cruelty and the rejection of moral limits.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shows how desire for power can become connected with violence.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Important point: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novel does not present morality as a simple external force; it explores choices made by individuals.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Golding examines the capacity for both compassion and cruelty within human behavior.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47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1800" b="1" dirty="0">
                <a:solidFill>
                  <a:srgbClr val="5F5F5F"/>
                </a:solidFill>
                <a:latin typeface="Aptos"/>
              </a:rPr>
              <a:t>Objects help communicate the novel’s </a:t>
            </a:r>
            <a:r>
              <a:rPr lang="en-US" sz="1800" b="1" dirty="0" smtClean="0">
                <a:solidFill>
                  <a:srgbClr val="5F5F5F"/>
                </a:solidFill>
                <a:latin typeface="Aptos"/>
              </a:rPr>
              <a:t>themes:</a:t>
            </a:r>
          </a:p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endParaRPr lang="en-US" sz="1800" b="1" dirty="0">
              <a:solidFill>
                <a:srgbClr val="5F5F5F"/>
              </a:solidFill>
              <a:latin typeface="Aptos"/>
            </a:endParaRP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Conch: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civilization, authority, democracy, and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Piggy’s glasses: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intelligence, science, technology, and the ability to create fire.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Signal fire: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hope, rescue, and connection with the wider civilized world.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beast: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fear and the darker side of human nature.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island: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a setting where ordinary social structures are removed and human behavior is tested.</a:t>
            </a:r>
          </a:p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endParaRPr lang="en-US" sz="1800" b="1" dirty="0">
              <a:solidFill>
                <a:srgbClr val="5F5F5F"/>
              </a:solidFill>
              <a:latin typeface="Apto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77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2000" b="1" dirty="0">
                <a:solidFill>
                  <a:srgbClr val="5F5F5F"/>
                </a:solidFill>
                <a:latin typeface="Aptos"/>
              </a:rPr>
              <a:t>Characters embody different ideas</a:t>
            </a:r>
          </a:p>
          <a:p>
            <a:endParaRPr lang="en-US" dirty="0" smtClean="0"/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Ralph: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civilization, leadership, responsibility, and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power, savagery, violence, and authoritarian control.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Piggy: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reason, intelligence, science, and social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Simon: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compassion, truth, insight, and moral awareness.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Roger: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cruelty, violence, and the collapse of social restraint.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8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1800" b="1" dirty="0">
                <a:solidFill>
                  <a:srgbClr val="5F5F5F"/>
                </a:solidFill>
                <a:latin typeface="Aptos"/>
              </a:rPr>
              <a:t>Understanding the novel as a whole</a:t>
            </a:r>
            <a:endParaRPr lang="en-US" sz="1400" b="1" dirty="0">
              <a:solidFill>
                <a:srgbClr val="5F5F5F"/>
              </a:solidFill>
              <a:latin typeface="Aptos"/>
            </a:endParaRPr>
          </a:p>
          <a:p>
            <a:endParaRPr lang="en-US" dirty="0" smtClean="0"/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Central themes: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civilization, savagery, power, fear, human nature, innocence, and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Connections: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themes overlap rather than existing separately.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Golding’s technique: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characters, symbols, conflicts, and events work together to develop the themes.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Key question: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What happens to people when the social rules that normally control behavior become weak?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>
                <a:solidFill>
                  <a:srgbClr val="232323"/>
                </a:solidFill>
                <a:latin typeface="Aptos"/>
              </a:rPr>
              <a:t>Final point: </a:t>
            </a:r>
            <a:r>
              <a:rPr lang="en-US" sz="1900">
                <a:solidFill>
                  <a:srgbClr val="232323"/>
                </a:solidFill>
                <a:latin typeface="Aptos"/>
              </a:rPr>
              <a:t> the island becomes a setting for examining difficult questions about society and human behavior.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62982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320</Words>
  <Application>Microsoft Office PowerPoint</Application>
  <PresentationFormat>عرض على الشاشة (3:4)‏</PresentationFormat>
  <Paragraphs>28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The moral Dimension in the Lord of Flies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moral dimension of the novel </dc:title>
  <dc:creator>lenovo</dc:creator>
  <cp:lastModifiedBy>Maher</cp:lastModifiedBy>
  <cp:revision>3</cp:revision>
  <dcterms:created xsi:type="dcterms:W3CDTF">2026-09-28T16:17:03Z</dcterms:created>
  <dcterms:modified xsi:type="dcterms:W3CDTF">2026-09-28T19:03:48Z</dcterms:modified>
</cp:coreProperties>
</file>