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57" r:id="rId6"/>
    <p:sldId id="268" r:id="rId7"/>
    <p:sldId id="269" r:id="rId8"/>
    <p:sldId id="271" r:id="rId9"/>
    <p:sldId id="272" r:id="rId10"/>
    <p:sldId id="270" r:id="rId11"/>
    <p:sldId id="273" r:id="rId12"/>
    <p:sldId id="274" r:id="rId13"/>
    <p:sldId id="275" r:id="rId14"/>
    <p:sldId id="276" r:id="rId15"/>
    <p:sldId id="26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9E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 showGuides="1">
      <p:cViewPr varScale="1">
        <p:scale>
          <a:sx n="51" d="100"/>
          <a:sy n="51" d="100"/>
        </p:scale>
        <p:origin x="600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7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BE6826-B6E0-4654-A01F-59704D62BDD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4A9550B-5D68-4476-A508-A8DBBD3FC0A8}">
      <dgm:prSet phldrT="[Text]"/>
      <dgm:spPr>
        <a:solidFill>
          <a:srgbClr val="92D050"/>
        </a:solidFill>
      </dgm:spPr>
      <dgm:t>
        <a:bodyPr/>
        <a:lstStyle/>
        <a:p>
          <a:r>
            <a:rPr lang="en-US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Educational Technology</a:t>
          </a:r>
          <a:endParaRPr lang="en-US" dirty="0"/>
        </a:p>
      </dgm:t>
    </dgm:pt>
    <dgm:pt modelId="{D5C8B182-6E0F-4E8E-98F6-6D13E97CE38A}" type="parTrans" cxnId="{2EBCC257-E90A-4CFC-B2AB-600E7A478F90}">
      <dgm:prSet/>
      <dgm:spPr/>
      <dgm:t>
        <a:bodyPr/>
        <a:lstStyle/>
        <a:p>
          <a:endParaRPr lang="en-US"/>
        </a:p>
      </dgm:t>
    </dgm:pt>
    <dgm:pt modelId="{6E7B1670-8EBC-4FD7-82EF-AA90FB9EF223}" type="sibTrans" cxnId="{2EBCC257-E90A-4CFC-B2AB-600E7A478F90}">
      <dgm:prSet/>
      <dgm:spPr/>
      <dgm:t>
        <a:bodyPr/>
        <a:lstStyle/>
        <a:p>
          <a:endParaRPr lang="en-US"/>
        </a:p>
      </dgm:t>
    </dgm:pt>
    <dgm:pt modelId="{0E662A10-A05C-416B-B5BA-0B6CC405343D}">
      <dgm:prSet phldrT="[Text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Hardware Approach</a:t>
          </a:r>
        </a:p>
        <a:p>
          <a:r>
            <a:rPr lang="en-US" dirty="0" smtClean="0">
              <a:solidFill>
                <a:schemeClr val="tx1"/>
              </a:solidFill>
            </a:rPr>
            <a:t>E.T Ⅰ	</a:t>
          </a:r>
          <a:endParaRPr lang="en-US" dirty="0">
            <a:solidFill>
              <a:schemeClr val="tx1"/>
            </a:solidFill>
          </a:endParaRPr>
        </a:p>
      </dgm:t>
    </dgm:pt>
    <dgm:pt modelId="{B991E323-F1FE-40E9-AFEA-E6A9FA7A5B8C}" type="parTrans" cxnId="{DF2630A4-182B-461E-B115-97D5A3D2B5FD}">
      <dgm:prSet/>
      <dgm:spPr/>
      <dgm:t>
        <a:bodyPr/>
        <a:lstStyle/>
        <a:p>
          <a:endParaRPr lang="en-US"/>
        </a:p>
      </dgm:t>
    </dgm:pt>
    <dgm:pt modelId="{BA27D74E-5500-415E-9DC4-3FA024328E17}" type="sibTrans" cxnId="{DF2630A4-182B-461E-B115-97D5A3D2B5FD}">
      <dgm:prSet/>
      <dgm:spPr/>
      <dgm:t>
        <a:bodyPr/>
        <a:lstStyle/>
        <a:p>
          <a:endParaRPr lang="en-US"/>
        </a:p>
      </dgm:t>
    </dgm:pt>
    <dgm:pt modelId="{F4F5BFAA-408A-47E4-82B2-51E681231976}">
      <dgm:prSet phldrT="[Text]"/>
      <dgm:spPr>
        <a:solidFill>
          <a:schemeClr val="bg2">
            <a:lumMod val="75000"/>
          </a:schemeClr>
        </a:solidFill>
      </dgm:spPr>
      <dgm:t>
        <a:bodyPr anchor="t"/>
        <a:lstStyle/>
        <a:p>
          <a:pPr algn="ctr"/>
          <a:r>
            <a:rPr lang="en-US" dirty="0" smtClean="0">
              <a:solidFill>
                <a:schemeClr val="tx1"/>
              </a:solidFill>
            </a:rPr>
            <a:t>Software</a:t>
          </a:r>
        </a:p>
        <a:p>
          <a:pPr algn="ctr"/>
          <a:r>
            <a:rPr lang="en-US" dirty="0" smtClean="0">
              <a:solidFill>
                <a:schemeClr val="tx1"/>
              </a:solidFill>
            </a:rPr>
            <a:t>Approach</a:t>
          </a:r>
        </a:p>
        <a:p>
          <a:pPr algn="ctr"/>
          <a:r>
            <a:rPr lang="en-US" dirty="0" smtClean="0">
              <a:solidFill>
                <a:schemeClr val="tx1"/>
              </a:solidFill>
            </a:rPr>
            <a:t>E.T Ⅱ	</a:t>
          </a:r>
          <a:endParaRPr lang="en-US" dirty="0">
            <a:solidFill>
              <a:schemeClr val="tx1"/>
            </a:solidFill>
          </a:endParaRPr>
        </a:p>
      </dgm:t>
    </dgm:pt>
    <dgm:pt modelId="{C69A16D0-D556-437E-8E30-38916F332819}" type="parTrans" cxnId="{736B6FB1-27EC-49DE-BC70-0A717DFEEADD}">
      <dgm:prSet/>
      <dgm:spPr/>
      <dgm:t>
        <a:bodyPr/>
        <a:lstStyle/>
        <a:p>
          <a:endParaRPr lang="en-US"/>
        </a:p>
      </dgm:t>
    </dgm:pt>
    <dgm:pt modelId="{65658FA5-E979-4173-BCCD-9BBFE3967444}" type="sibTrans" cxnId="{736B6FB1-27EC-49DE-BC70-0A717DFEEADD}">
      <dgm:prSet/>
      <dgm:spPr/>
      <dgm:t>
        <a:bodyPr/>
        <a:lstStyle/>
        <a:p>
          <a:endParaRPr lang="en-US"/>
        </a:p>
      </dgm:t>
    </dgm:pt>
    <dgm:pt modelId="{45E4B5CF-57D2-4BE1-8F60-3501FF44B77F}">
      <dgm:prSet phldrT="[Text]"/>
      <dgm:spPr>
        <a:solidFill>
          <a:schemeClr val="bg2">
            <a:lumMod val="75000"/>
          </a:schemeClr>
        </a:solidFill>
      </dgm:spPr>
      <dgm:t>
        <a:bodyPr anchor="t"/>
        <a:lstStyle/>
        <a:p>
          <a:r>
            <a:rPr lang="en-US" dirty="0" smtClean="0">
              <a:solidFill>
                <a:schemeClr val="tx1"/>
              </a:solidFill>
            </a:rPr>
            <a:t>System Analysis</a:t>
          </a:r>
        </a:p>
        <a:p>
          <a:r>
            <a:rPr lang="en-US" dirty="0" smtClean="0">
              <a:solidFill>
                <a:schemeClr val="tx1"/>
              </a:solidFill>
            </a:rPr>
            <a:t>E.T Ⅲ</a:t>
          </a:r>
          <a:endParaRPr lang="en-US" dirty="0">
            <a:solidFill>
              <a:schemeClr val="tx1"/>
            </a:solidFill>
          </a:endParaRPr>
        </a:p>
      </dgm:t>
    </dgm:pt>
    <dgm:pt modelId="{6AAD5617-AB89-4185-87FF-A74D605657C8}" type="parTrans" cxnId="{918B9BC0-608C-4DF2-AC44-683B88A79EAD}">
      <dgm:prSet/>
      <dgm:spPr/>
      <dgm:t>
        <a:bodyPr/>
        <a:lstStyle/>
        <a:p>
          <a:endParaRPr lang="en-US"/>
        </a:p>
      </dgm:t>
    </dgm:pt>
    <dgm:pt modelId="{9642F11E-DAFC-4649-9704-6DB5C1430D59}" type="sibTrans" cxnId="{918B9BC0-608C-4DF2-AC44-683B88A79EAD}">
      <dgm:prSet/>
      <dgm:spPr/>
      <dgm:t>
        <a:bodyPr/>
        <a:lstStyle/>
        <a:p>
          <a:endParaRPr lang="en-US"/>
        </a:p>
      </dgm:t>
    </dgm:pt>
    <dgm:pt modelId="{D530C0E9-8A7B-4B0A-95EB-B77AC20535C0}" type="pres">
      <dgm:prSet presAssocID="{67BE6826-B6E0-4654-A01F-59704D62BDD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C425805-D006-416B-8599-232A046217E1}" type="pres">
      <dgm:prSet presAssocID="{E4A9550B-5D68-4476-A508-A8DBBD3FC0A8}" presName="hierRoot1" presStyleCnt="0">
        <dgm:presLayoutVars>
          <dgm:hierBranch val="init"/>
        </dgm:presLayoutVars>
      </dgm:prSet>
      <dgm:spPr/>
    </dgm:pt>
    <dgm:pt modelId="{8F6711F9-762B-4D83-9E71-F834BA257103}" type="pres">
      <dgm:prSet presAssocID="{E4A9550B-5D68-4476-A508-A8DBBD3FC0A8}" presName="rootComposite1" presStyleCnt="0"/>
      <dgm:spPr/>
    </dgm:pt>
    <dgm:pt modelId="{55BC1AC8-0359-494A-860A-1A86BF106442}" type="pres">
      <dgm:prSet presAssocID="{E4A9550B-5D68-4476-A508-A8DBBD3FC0A8}" presName="rootText1" presStyleLbl="node0" presStyleIdx="0" presStyleCnt="1" custScaleX="22314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616BEE3-858A-4A6D-9910-D910CF2747A6}" type="pres">
      <dgm:prSet presAssocID="{E4A9550B-5D68-4476-A508-A8DBBD3FC0A8}" presName="rootConnector1" presStyleLbl="node1" presStyleIdx="0" presStyleCnt="0"/>
      <dgm:spPr/>
      <dgm:t>
        <a:bodyPr/>
        <a:lstStyle/>
        <a:p>
          <a:endParaRPr lang="en-US"/>
        </a:p>
      </dgm:t>
    </dgm:pt>
    <dgm:pt modelId="{897CCC43-A59A-4FB0-A704-EF0628D9774E}" type="pres">
      <dgm:prSet presAssocID="{E4A9550B-5D68-4476-A508-A8DBBD3FC0A8}" presName="hierChild2" presStyleCnt="0"/>
      <dgm:spPr/>
    </dgm:pt>
    <dgm:pt modelId="{0FB91EB0-E3AA-4E15-BE8B-2D8E8A07CBA5}" type="pres">
      <dgm:prSet presAssocID="{B991E323-F1FE-40E9-AFEA-E6A9FA7A5B8C}" presName="Name37" presStyleLbl="parChTrans1D2" presStyleIdx="0" presStyleCnt="3"/>
      <dgm:spPr/>
      <dgm:t>
        <a:bodyPr/>
        <a:lstStyle/>
        <a:p>
          <a:endParaRPr lang="en-US"/>
        </a:p>
      </dgm:t>
    </dgm:pt>
    <dgm:pt modelId="{EE617C50-A6CD-4890-AAF6-38C8F96D9EEA}" type="pres">
      <dgm:prSet presAssocID="{0E662A10-A05C-416B-B5BA-0B6CC405343D}" presName="hierRoot2" presStyleCnt="0">
        <dgm:presLayoutVars>
          <dgm:hierBranch val="init"/>
        </dgm:presLayoutVars>
      </dgm:prSet>
      <dgm:spPr/>
    </dgm:pt>
    <dgm:pt modelId="{A30B522A-3D17-4BA4-9BE5-F0A8C5323EEF}" type="pres">
      <dgm:prSet presAssocID="{0E662A10-A05C-416B-B5BA-0B6CC405343D}" presName="rootComposite" presStyleCnt="0"/>
      <dgm:spPr/>
    </dgm:pt>
    <dgm:pt modelId="{5B22BF92-49E1-4628-8301-D7A205C3FF65}" type="pres">
      <dgm:prSet presAssocID="{0E662A10-A05C-416B-B5BA-0B6CC405343D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75DC020-4E7D-41C2-BBA4-1D53DFE1E8F1}" type="pres">
      <dgm:prSet presAssocID="{0E662A10-A05C-416B-B5BA-0B6CC405343D}" presName="rootConnector" presStyleLbl="node2" presStyleIdx="0" presStyleCnt="3"/>
      <dgm:spPr/>
      <dgm:t>
        <a:bodyPr/>
        <a:lstStyle/>
        <a:p>
          <a:endParaRPr lang="en-US"/>
        </a:p>
      </dgm:t>
    </dgm:pt>
    <dgm:pt modelId="{D0364711-1CA0-4CEE-B72D-A578A754DEC6}" type="pres">
      <dgm:prSet presAssocID="{0E662A10-A05C-416B-B5BA-0B6CC405343D}" presName="hierChild4" presStyleCnt="0"/>
      <dgm:spPr/>
    </dgm:pt>
    <dgm:pt modelId="{C19F9F87-15A8-4963-9356-3D08F5710EB3}" type="pres">
      <dgm:prSet presAssocID="{0E662A10-A05C-416B-B5BA-0B6CC405343D}" presName="hierChild5" presStyleCnt="0"/>
      <dgm:spPr/>
    </dgm:pt>
    <dgm:pt modelId="{49C5A527-5C19-41E8-8ED3-8CCB7E5E9344}" type="pres">
      <dgm:prSet presAssocID="{C69A16D0-D556-437E-8E30-38916F332819}" presName="Name37" presStyleLbl="parChTrans1D2" presStyleIdx="1" presStyleCnt="3"/>
      <dgm:spPr/>
      <dgm:t>
        <a:bodyPr/>
        <a:lstStyle/>
        <a:p>
          <a:endParaRPr lang="en-US"/>
        </a:p>
      </dgm:t>
    </dgm:pt>
    <dgm:pt modelId="{52465DAE-999C-44C6-B219-32DFAD76F225}" type="pres">
      <dgm:prSet presAssocID="{F4F5BFAA-408A-47E4-82B2-51E681231976}" presName="hierRoot2" presStyleCnt="0">
        <dgm:presLayoutVars>
          <dgm:hierBranch val="init"/>
        </dgm:presLayoutVars>
      </dgm:prSet>
      <dgm:spPr/>
    </dgm:pt>
    <dgm:pt modelId="{D816A54A-FB6E-4592-A1F1-D8A82D3652F8}" type="pres">
      <dgm:prSet presAssocID="{F4F5BFAA-408A-47E4-82B2-51E681231976}" presName="rootComposite" presStyleCnt="0"/>
      <dgm:spPr/>
    </dgm:pt>
    <dgm:pt modelId="{12C9BB6B-BC67-4903-AD46-8930ECDA436D}" type="pres">
      <dgm:prSet presAssocID="{F4F5BFAA-408A-47E4-82B2-51E681231976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F383347-47CD-4A9E-9ADF-A1530E01C512}" type="pres">
      <dgm:prSet presAssocID="{F4F5BFAA-408A-47E4-82B2-51E681231976}" presName="rootConnector" presStyleLbl="node2" presStyleIdx="1" presStyleCnt="3"/>
      <dgm:spPr/>
      <dgm:t>
        <a:bodyPr/>
        <a:lstStyle/>
        <a:p>
          <a:endParaRPr lang="en-US"/>
        </a:p>
      </dgm:t>
    </dgm:pt>
    <dgm:pt modelId="{9DD6465B-59C0-47CB-A8A0-F7372CE888AE}" type="pres">
      <dgm:prSet presAssocID="{F4F5BFAA-408A-47E4-82B2-51E681231976}" presName="hierChild4" presStyleCnt="0"/>
      <dgm:spPr/>
    </dgm:pt>
    <dgm:pt modelId="{F1408E79-F51E-4729-B873-3742D0AEB762}" type="pres">
      <dgm:prSet presAssocID="{F4F5BFAA-408A-47E4-82B2-51E681231976}" presName="hierChild5" presStyleCnt="0"/>
      <dgm:spPr/>
    </dgm:pt>
    <dgm:pt modelId="{8253F74A-4FC0-4BD2-B152-78E620F1B5C7}" type="pres">
      <dgm:prSet presAssocID="{6AAD5617-AB89-4185-87FF-A74D605657C8}" presName="Name37" presStyleLbl="parChTrans1D2" presStyleIdx="2" presStyleCnt="3"/>
      <dgm:spPr/>
      <dgm:t>
        <a:bodyPr/>
        <a:lstStyle/>
        <a:p>
          <a:endParaRPr lang="en-US"/>
        </a:p>
      </dgm:t>
    </dgm:pt>
    <dgm:pt modelId="{DC2ED38E-7B83-4184-840E-94AB961944DB}" type="pres">
      <dgm:prSet presAssocID="{45E4B5CF-57D2-4BE1-8F60-3501FF44B77F}" presName="hierRoot2" presStyleCnt="0">
        <dgm:presLayoutVars>
          <dgm:hierBranch val="init"/>
        </dgm:presLayoutVars>
      </dgm:prSet>
      <dgm:spPr/>
    </dgm:pt>
    <dgm:pt modelId="{A68535BD-A596-4C54-9AEC-19019A31BC92}" type="pres">
      <dgm:prSet presAssocID="{45E4B5CF-57D2-4BE1-8F60-3501FF44B77F}" presName="rootComposite" presStyleCnt="0"/>
      <dgm:spPr/>
    </dgm:pt>
    <dgm:pt modelId="{97856995-76F5-4E0A-B35F-CE1D322A45F3}" type="pres">
      <dgm:prSet presAssocID="{45E4B5CF-57D2-4BE1-8F60-3501FF44B77F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D9A028A-36F4-4D88-BDB5-C64D7E24804D}" type="pres">
      <dgm:prSet presAssocID="{45E4B5CF-57D2-4BE1-8F60-3501FF44B77F}" presName="rootConnector" presStyleLbl="node2" presStyleIdx="2" presStyleCnt="3"/>
      <dgm:spPr/>
      <dgm:t>
        <a:bodyPr/>
        <a:lstStyle/>
        <a:p>
          <a:endParaRPr lang="en-US"/>
        </a:p>
      </dgm:t>
    </dgm:pt>
    <dgm:pt modelId="{B536525D-2767-4335-8113-2DD9A24539B8}" type="pres">
      <dgm:prSet presAssocID="{45E4B5CF-57D2-4BE1-8F60-3501FF44B77F}" presName="hierChild4" presStyleCnt="0"/>
      <dgm:spPr/>
    </dgm:pt>
    <dgm:pt modelId="{4932D388-ABD9-4787-8379-A1F8CB4834E0}" type="pres">
      <dgm:prSet presAssocID="{45E4B5CF-57D2-4BE1-8F60-3501FF44B77F}" presName="hierChild5" presStyleCnt="0"/>
      <dgm:spPr/>
    </dgm:pt>
    <dgm:pt modelId="{1A244F35-1D4D-4C7D-A9C6-D58506E5F3A2}" type="pres">
      <dgm:prSet presAssocID="{E4A9550B-5D68-4476-A508-A8DBBD3FC0A8}" presName="hierChild3" presStyleCnt="0"/>
      <dgm:spPr/>
    </dgm:pt>
  </dgm:ptLst>
  <dgm:cxnLst>
    <dgm:cxn modelId="{DE5C0B36-7DF3-4DD6-8780-E30ABA496695}" type="presOf" srcId="{6AAD5617-AB89-4185-87FF-A74D605657C8}" destId="{8253F74A-4FC0-4BD2-B152-78E620F1B5C7}" srcOrd="0" destOrd="0" presId="urn:microsoft.com/office/officeart/2005/8/layout/orgChart1"/>
    <dgm:cxn modelId="{52A85C02-4021-4068-AFFF-FBD5CA8AE272}" type="presOf" srcId="{0E662A10-A05C-416B-B5BA-0B6CC405343D}" destId="{C75DC020-4E7D-41C2-BBA4-1D53DFE1E8F1}" srcOrd="1" destOrd="0" presId="urn:microsoft.com/office/officeart/2005/8/layout/orgChart1"/>
    <dgm:cxn modelId="{918B9BC0-608C-4DF2-AC44-683B88A79EAD}" srcId="{E4A9550B-5D68-4476-A508-A8DBBD3FC0A8}" destId="{45E4B5CF-57D2-4BE1-8F60-3501FF44B77F}" srcOrd="2" destOrd="0" parTransId="{6AAD5617-AB89-4185-87FF-A74D605657C8}" sibTransId="{9642F11E-DAFC-4649-9704-6DB5C1430D59}"/>
    <dgm:cxn modelId="{3F7D3700-A9D2-435A-B3C8-E70595021E0A}" type="presOf" srcId="{B991E323-F1FE-40E9-AFEA-E6A9FA7A5B8C}" destId="{0FB91EB0-E3AA-4E15-BE8B-2D8E8A07CBA5}" srcOrd="0" destOrd="0" presId="urn:microsoft.com/office/officeart/2005/8/layout/orgChart1"/>
    <dgm:cxn modelId="{0C8A0C0E-D856-4928-BA9A-41F0312388DC}" type="presOf" srcId="{F4F5BFAA-408A-47E4-82B2-51E681231976}" destId="{CF383347-47CD-4A9E-9ADF-A1530E01C512}" srcOrd="1" destOrd="0" presId="urn:microsoft.com/office/officeart/2005/8/layout/orgChart1"/>
    <dgm:cxn modelId="{16AFE525-C814-4CD3-8FA2-87D075A889F2}" type="presOf" srcId="{E4A9550B-5D68-4476-A508-A8DBBD3FC0A8}" destId="{9616BEE3-858A-4A6D-9910-D910CF2747A6}" srcOrd="1" destOrd="0" presId="urn:microsoft.com/office/officeart/2005/8/layout/orgChart1"/>
    <dgm:cxn modelId="{1ED8E0E9-7406-409A-8255-68A56F38A026}" type="presOf" srcId="{45E4B5CF-57D2-4BE1-8F60-3501FF44B77F}" destId="{97856995-76F5-4E0A-B35F-CE1D322A45F3}" srcOrd="0" destOrd="0" presId="urn:microsoft.com/office/officeart/2005/8/layout/orgChart1"/>
    <dgm:cxn modelId="{736B6FB1-27EC-49DE-BC70-0A717DFEEADD}" srcId="{E4A9550B-5D68-4476-A508-A8DBBD3FC0A8}" destId="{F4F5BFAA-408A-47E4-82B2-51E681231976}" srcOrd="1" destOrd="0" parTransId="{C69A16D0-D556-437E-8E30-38916F332819}" sibTransId="{65658FA5-E979-4173-BCCD-9BBFE3967444}"/>
    <dgm:cxn modelId="{97DF85AF-F68D-47D3-94C6-F35BC8E8D891}" type="presOf" srcId="{0E662A10-A05C-416B-B5BA-0B6CC405343D}" destId="{5B22BF92-49E1-4628-8301-D7A205C3FF65}" srcOrd="0" destOrd="0" presId="urn:microsoft.com/office/officeart/2005/8/layout/orgChart1"/>
    <dgm:cxn modelId="{69C3E879-CC65-4E19-A4C2-327339DCC766}" type="presOf" srcId="{E4A9550B-5D68-4476-A508-A8DBBD3FC0A8}" destId="{55BC1AC8-0359-494A-860A-1A86BF106442}" srcOrd="0" destOrd="0" presId="urn:microsoft.com/office/officeart/2005/8/layout/orgChart1"/>
    <dgm:cxn modelId="{DF2630A4-182B-461E-B115-97D5A3D2B5FD}" srcId="{E4A9550B-5D68-4476-A508-A8DBBD3FC0A8}" destId="{0E662A10-A05C-416B-B5BA-0B6CC405343D}" srcOrd="0" destOrd="0" parTransId="{B991E323-F1FE-40E9-AFEA-E6A9FA7A5B8C}" sibTransId="{BA27D74E-5500-415E-9DC4-3FA024328E17}"/>
    <dgm:cxn modelId="{16C68B4F-D310-4FDB-8D78-DF27EE7F1EF5}" type="presOf" srcId="{45E4B5CF-57D2-4BE1-8F60-3501FF44B77F}" destId="{6D9A028A-36F4-4D88-BDB5-C64D7E24804D}" srcOrd="1" destOrd="0" presId="urn:microsoft.com/office/officeart/2005/8/layout/orgChart1"/>
    <dgm:cxn modelId="{5CC40AB1-A739-4D3A-8DEE-BA00D55710D9}" type="presOf" srcId="{C69A16D0-D556-437E-8E30-38916F332819}" destId="{49C5A527-5C19-41E8-8ED3-8CCB7E5E9344}" srcOrd="0" destOrd="0" presId="urn:microsoft.com/office/officeart/2005/8/layout/orgChart1"/>
    <dgm:cxn modelId="{C2CF17A3-4D98-4269-8A75-DC8A17A38F73}" type="presOf" srcId="{F4F5BFAA-408A-47E4-82B2-51E681231976}" destId="{12C9BB6B-BC67-4903-AD46-8930ECDA436D}" srcOrd="0" destOrd="0" presId="urn:microsoft.com/office/officeart/2005/8/layout/orgChart1"/>
    <dgm:cxn modelId="{2EBCC257-E90A-4CFC-B2AB-600E7A478F90}" srcId="{67BE6826-B6E0-4654-A01F-59704D62BDDE}" destId="{E4A9550B-5D68-4476-A508-A8DBBD3FC0A8}" srcOrd="0" destOrd="0" parTransId="{D5C8B182-6E0F-4E8E-98F6-6D13E97CE38A}" sibTransId="{6E7B1670-8EBC-4FD7-82EF-AA90FB9EF223}"/>
    <dgm:cxn modelId="{D47C0E40-8FEC-4E22-B3FE-62CCCEC1DC67}" type="presOf" srcId="{67BE6826-B6E0-4654-A01F-59704D62BDDE}" destId="{D530C0E9-8A7B-4B0A-95EB-B77AC20535C0}" srcOrd="0" destOrd="0" presId="urn:microsoft.com/office/officeart/2005/8/layout/orgChart1"/>
    <dgm:cxn modelId="{FBB80D68-B17E-4528-8182-9A0199418D16}" type="presParOf" srcId="{D530C0E9-8A7B-4B0A-95EB-B77AC20535C0}" destId="{3C425805-D006-416B-8599-232A046217E1}" srcOrd="0" destOrd="0" presId="urn:microsoft.com/office/officeart/2005/8/layout/orgChart1"/>
    <dgm:cxn modelId="{3572054E-6DC3-4309-9F97-3CB1128592FC}" type="presParOf" srcId="{3C425805-D006-416B-8599-232A046217E1}" destId="{8F6711F9-762B-4D83-9E71-F834BA257103}" srcOrd="0" destOrd="0" presId="urn:microsoft.com/office/officeart/2005/8/layout/orgChart1"/>
    <dgm:cxn modelId="{E21C7868-A851-48E7-AA3E-8FAADAC8A79A}" type="presParOf" srcId="{8F6711F9-762B-4D83-9E71-F834BA257103}" destId="{55BC1AC8-0359-494A-860A-1A86BF106442}" srcOrd="0" destOrd="0" presId="urn:microsoft.com/office/officeart/2005/8/layout/orgChart1"/>
    <dgm:cxn modelId="{D46E841A-17BB-4736-BF0E-1CC5F0647928}" type="presParOf" srcId="{8F6711F9-762B-4D83-9E71-F834BA257103}" destId="{9616BEE3-858A-4A6D-9910-D910CF2747A6}" srcOrd="1" destOrd="0" presId="urn:microsoft.com/office/officeart/2005/8/layout/orgChart1"/>
    <dgm:cxn modelId="{639B1634-6DBC-469C-AF89-246D3BAF453F}" type="presParOf" srcId="{3C425805-D006-416B-8599-232A046217E1}" destId="{897CCC43-A59A-4FB0-A704-EF0628D9774E}" srcOrd="1" destOrd="0" presId="urn:microsoft.com/office/officeart/2005/8/layout/orgChart1"/>
    <dgm:cxn modelId="{2597199E-41C2-4C9D-A6D6-EF8378FF5B7F}" type="presParOf" srcId="{897CCC43-A59A-4FB0-A704-EF0628D9774E}" destId="{0FB91EB0-E3AA-4E15-BE8B-2D8E8A07CBA5}" srcOrd="0" destOrd="0" presId="urn:microsoft.com/office/officeart/2005/8/layout/orgChart1"/>
    <dgm:cxn modelId="{08609866-CCD7-4517-B727-FFA6CB14B18D}" type="presParOf" srcId="{897CCC43-A59A-4FB0-A704-EF0628D9774E}" destId="{EE617C50-A6CD-4890-AAF6-38C8F96D9EEA}" srcOrd="1" destOrd="0" presId="urn:microsoft.com/office/officeart/2005/8/layout/orgChart1"/>
    <dgm:cxn modelId="{D8A730D2-4A7D-43CD-9557-076FA8FEEB2F}" type="presParOf" srcId="{EE617C50-A6CD-4890-AAF6-38C8F96D9EEA}" destId="{A30B522A-3D17-4BA4-9BE5-F0A8C5323EEF}" srcOrd="0" destOrd="0" presId="urn:microsoft.com/office/officeart/2005/8/layout/orgChart1"/>
    <dgm:cxn modelId="{9F68BAFB-77D1-451F-8691-BF03CF382A60}" type="presParOf" srcId="{A30B522A-3D17-4BA4-9BE5-F0A8C5323EEF}" destId="{5B22BF92-49E1-4628-8301-D7A205C3FF65}" srcOrd="0" destOrd="0" presId="urn:microsoft.com/office/officeart/2005/8/layout/orgChart1"/>
    <dgm:cxn modelId="{5C441627-6727-4F58-844B-F0FB195FACF7}" type="presParOf" srcId="{A30B522A-3D17-4BA4-9BE5-F0A8C5323EEF}" destId="{C75DC020-4E7D-41C2-BBA4-1D53DFE1E8F1}" srcOrd="1" destOrd="0" presId="urn:microsoft.com/office/officeart/2005/8/layout/orgChart1"/>
    <dgm:cxn modelId="{E1C883A6-F03C-4304-AE0E-1C5E633902F8}" type="presParOf" srcId="{EE617C50-A6CD-4890-AAF6-38C8F96D9EEA}" destId="{D0364711-1CA0-4CEE-B72D-A578A754DEC6}" srcOrd="1" destOrd="0" presId="urn:microsoft.com/office/officeart/2005/8/layout/orgChart1"/>
    <dgm:cxn modelId="{1D1C8305-260D-43C5-8C5D-97B5A1226571}" type="presParOf" srcId="{EE617C50-A6CD-4890-AAF6-38C8F96D9EEA}" destId="{C19F9F87-15A8-4963-9356-3D08F5710EB3}" srcOrd="2" destOrd="0" presId="urn:microsoft.com/office/officeart/2005/8/layout/orgChart1"/>
    <dgm:cxn modelId="{3B9AD9CE-5D7B-446F-BCF3-B2C533F867FB}" type="presParOf" srcId="{897CCC43-A59A-4FB0-A704-EF0628D9774E}" destId="{49C5A527-5C19-41E8-8ED3-8CCB7E5E9344}" srcOrd="2" destOrd="0" presId="urn:microsoft.com/office/officeart/2005/8/layout/orgChart1"/>
    <dgm:cxn modelId="{0B661D75-0FDE-4EA3-97C1-695CC08A554F}" type="presParOf" srcId="{897CCC43-A59A-4FB0-A704-EF0628D9774E}" destId="{52465DAE-999C-44C6-B219-32DFAD76F225}" srcOrd="3" destOrd="0" presId="urn:microsoft.com/office/officeart/2005/8/layout/orgChart1"/>
    <dgm:cxn modelId="{635EFC83-54A8-4241-94E4-0000504F89D2}" type="presParOf" srcId="{52465DAE-999C-44C6-B219-32DFAD76F225}" destId="{D816A54A-FB6E-4592-A1F1-D8A82D3652F8}" srcOrd="0" destOrd="0" presId="urn:microsoft.com/office/officeart/2005/8/layout/orgChart1"/>
    <dgm:cxn modelId="{2ED1C523-1361-482C-A6BE-702B007BF616}" type="presParOf" srcId="{D816A54A-FB6E-4592-A1F1-D8A82D3652F8}" destId="{12C9BB6B-BC67-4903-AD46-8930ECDA436D}" srcOrd="0" destOrd="0" presId="urn:microsoft.com/office/officeart/2005/8/layout/orgChart1"/>
    <dgm:cxn modelId="{3B6513D0-6C94-4C7D-8592-78F2C4910179}" type="presParOf" srcId="{D816A54A-FB6E-4592-A1F1-D8A82D3652F8}" destId="{CF383347-47CD-4A9E-9ADF-A1530E01C512}" srcOrd="1" destOrd="0" presId="urn:microsoft.com/office/officeart/2005/8/layout/orgChart1"/>
    <dgm:cxn modelId="{B5F6C542-901E-4D71-A97C-AF26504FDEFB}" type="presParOf" srcId="{52465DAE-999C-44C6-B219-32DFAD76F225}" destId="{9DD6465B-59C0-47CB-A8A0-F7372CE888AE}" srcOrd="1" destOrd="0" presId="urn:microsoft.com/office/officeart/2005/8/layout/orgChart1"/>
    <dgm:cxn modelId="{68D4EB0B-59FB-4D36-9243-5868AF998469}" type="presParOf" srcId="{52465DAE-999C-44C6-B219-32DFAD76F225}" destId="{F1408E79-F51E-4729-B873-3742D0AEB762}" srcOrd="2" destOrd="0" presId="urn:microsoft.com/office/officeart/2005/8/layout/orgChart1"/>
    <dgm:cxn modelId="{5F47447E-216A-44E9-B060-925FA451CECE}" type="presParOf" srcId="{897CCC43-A59A-4FB0-A704-EF0628D9774E}" destId="{8253F74A-4FC0-4BD2-B152-78E620F1B5C7}" srcOrd="4" destOrd="0" presId="urn:microsoft.com/office/officeart/2005/8/layout/orgChart1"/>
    <dgm:cxn modelId="{6946ABE7-C490-4779-BC6C-BBA4253D5F66}" type="presParOf" srcId="{897CCC43-A59A-4FB0-A704-EF0628D9774E}" destId="{DC2ED38E-7B83-4184-840E-94AB961944DB}" srcOrd="5" destOrd="0" presId="urn:microsoft.com/office/officeart/2005/8/layout/orgChart1"/>
    <dgm:cxn modelId="{DB3EB314-F83D-4185-B3D9-B2E2EA9BF9F6}" type="presParOf" srcId="{DC2ED38E-7B83-4184-840E-94AB961944DB}" destId="{A68535BD-A596-4C54-9AEC-19019A31BC92}" srcOrd="0" destOrd="0" presId="urn:microsoft.com/office/officeart/2005/8/layout/orgChart1"/>
    <dgm:cxn modelId="{45E26D9C-7455-4884-8989-8C1DCB520A4B}" type="presParOf" srcId="{A68535BD-A596-4C54-9AEC-19019A31BC92}" destId="{97856995-76F5-4E0A-B35F-CE1D322A45F3}" srcOrd="0" destOrd="0" presId="urn:microsoft.com/office/officeart/2005/8/layout/orgChart1"/>
    <dgm:cxn modelId="{7BD313AB-F512-45A6-A117-C348B3658C10}" type="presParOf" srcId="{A68535BD-A596-4C54-9AEC-19019A31BC92}" destId="{6D9A028A-36F4-4D88-BDB5-C64D7E24804D}" srcOrd="1" destOrd="0" presId="urn:microsoft.com/office/officeart/2005/8/layout/orgChart1"/>
    <dgm:cxn modelId="{29DA3278-746D-462B-A1CF-92420717BA7E}" type="presParOf" srcId="{DC2ED38E-7B83-4184-840E-94AB961944DB}" destId="{B536525D-2767-4335-8113-2DD9A24539B8}" srcOrd="1" destOrd="0" presId="urn:microsoft.com/office/officeart/2005/8/layout/orgChart1"/>
    <dgm:cxn modelId="{B5D2815B-1731-4CE0-851B-E2ED27F8EA5C}" type="presParOf" srcId="{DC2ED38E-7B83-4184-840E-94AB961944DB}" destId="{4932D388-ABD9-4787-8379-A1F8CB4834E0}" srcOrd="2" destOrd="0" presId="urn:microsoft.com/office/officeart/2005/8/layout/orgChart1"/>
    <dgm:cxn modelId="{656C3749-B4B2-409F-B3E2-A667734A1A41}" type="presParOf" srcId="{3C425805-D006-416B-8599-232A046217E1}" destId="{1A244F35-1D4D-4C7D-A9C6-D58506E5F3A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53F74A-4FC0-4BD2-B152-78E620F1B5C7}">
      <dsp:nvSpPr>
        <dsp:cNvPr id="0" name=""/>
        <dsp:cNvSpPr/>
      </dsp:nvSpPr>
      <dsp:spPr>
        <a:xfrm>
          <a:off x="5368982" y="1792193"/>
          <a:ext cx="3798594" cy="6592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9630"/>
              </a:lnTo>
              <a:lnTo>
                <a:pt x="3798594" y="329630"/>
              </a:lnTo>
              <a:lnTo>
                <a:pt x="3798594" y="659260"/>
              </a:lnTo>
            </a:path>
          </a:pathLst>
        </a:custGeom>
        <a:noFill/>
        <a:ln w="48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C5A527-5C19-41E8-8ED3-8CCB7E5E9344}">
      <dsp:nvSpPr>
        <dsp:cNvPr id="0" name=""/>
        <dsp:cNvSpPr/>
      </dsp:nvSpPr>
      <dsp:spPr>
        <a:xfrm>
          <a:off x="5323262" y="1792193"/>
          <a:ext cx="91440" cy="65926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59260"/>
              </a:lnTo>
            </a:path>
          </a:pathLst>
        </a:custGeom>
        <a:noFill/>
        <a:ln w="48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B91EB0-E3AA-4E15-BE8B-2D8E8A07CBA5}">
      <dsp:nvSpPr>
        <dsp:cNvPr id="0" name=""/>
        <dsp:cNvSpPr/>
      </dsp:nvSpPr>
      <dsp:spPr>
        <a:xfrm>
          <a:off x="1570388" y="1792193"/>
          <a:ext cx="3798594" cy="659260"/>
        </a:xfrm>
        <a:custGeom>
          <a:avLst/>
          <a:gdLst/>
          <a:ahLst/>
          <a:cxnLst/>
          <a:rect l="0" t="0" r="0" b="0"/>
          <a:pathLst>
            <a:path>
              <a:moveTo>
                <a:pt x="3798594" y="0"/>
              </a:moveTo>
              <a:lnTo>
                <a:pt x="3798594" y="329630"/>
              </a:lnTo>
              <a:lnTo>
                <a:pt x="0" y="329630"/>
              </a:lnTo>
              <a:lnTo>
                <a:pt x="0" y="659260"/>
              </a:lnTo>
            </a:path>
          </a:pathLst>
        </a:custGeom>
        <a:noFill/>
        <a:ln w="48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BC1AC8-0359-494A-860A-1A86BF106442}">
      <dsp:nvSpPr>
        <dsp:cNvPr id="0" name=""/>
        <dsp:cNvSpPr/>
      </dsp:nvSpPr>
      <dsp:spPr>
        <a:xfrm>
          <a:off x="1866317" y="222526"/>
          <a:ext cx="7005330" cy="1569667"/>
        </a:xfrm>
        <a:prstGeom prst="rect">
          <a:avLst/>
        </a:prstGeom>
        <a:solidFill>
          <a:srgbClr val="92D050"/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Educational Technology</a:t>
          </a:r>
          <a:endParaRPr lang="en-US" sz="2900" kern="1200" dirty="0"/>
        </a:p>
      </dsp:txBody>
      <dsp:txXfrm>
        <a:off x="1866317" y="222526"/>
        <a:ext cx="7005330" cy="1569667"/>
      </dsp:txXfrm>
    </dsp:sp>
    <dsp:sp modelId="{5B22BF92-49E1-4628-8301-D7A205C3FF65}">
      <dsp:nvSpPr>
        <dsp:cNvPr id="0" name=""/>
        <dsp:cNvSpPr/>
      </dsp:nvSpPr>
      <dsp:spPr>
        <a:xfrm>
          <a:off x="720" y="2451453"/>
          <a:ext cx="3139334" cy="1569667"/>
        </a:xfrm>
        <a:prstGeom prst="rect">
          <a:avLst/>
        </a:prstGeom>
        <a:solidFill>
          <a:schemeClr val="bg2">
            <a:lumMod val="7500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chemeClr val="tx1"/>
              </a:solidFill>
            </a:rPr>
            <a:t>Hardware Approach</a:t>
          </a:r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chemeClr val="tx1"/>
              </a:solidFill>
            </a:rPr>
            <a:t>E.T Ⅰ	</a:t>
          </a:r>
          <a:endParaRPr lang="en-US" sz="2900" kern="1200" dirty="0">
            <a:solidFill>
              <a:schemeClr val="tx1"/>
            </a:solidFill>
          </a:endParaRPr>
        </a:p>
      </dsp:txBody>
      <dsp:txXfrm>
        <a:off x="720" y="2451453"/>
        <a:ext cx="3139334" cy="1569667"/>
      </dsp:txXfrm>
    </dsp:sp>
    <dsp:sp modelId="{12C9BB6B-BC67-4903-AD46-8930ECDA436D}">
      <dsp:nvSpPr>
        <dsp:cNvPr id="0" name=""/>
        <dsp:cNvSpPr/>
      </dsp:nvSpPr>
      <dsp:spPr>
        <a:xfrm>
          <a:off x="3799315" y="2451453"/>
          <a:ext cx="3139334" cy="1569667"/>
        </a:xfrm>
        <a:prstGeom prst="rect">
          <a:avLst/>
        </a:prstGeom>
        <a:solidFill>
          <a:schemeClr val="bg2">
            <a:lumMod val="7500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t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chemeClr val="tx1"/>
              </a:solidFill>
            </a:rPr>
            <a:t>Software</a:t>
          </a:r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chemeClr val="tx1"/>
              </a:solidFill>
            </a:rPr>
            <a:t>Approach</a:t>
          </a:r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chemeClr val="tx1"/>
              </a:solidFill>
            </a:rPr>
            <a:t>E.T Ⅱ	</a:t>
          </a:r>
          <a:endParaRPr lang="en-US" sz="2900" kern="1200" dirty="0">
            <a:solidFill>
              <a:schemeClr val="tx1"/>
            </a:solidFill>
          </a:endParaRPr>
        </a:p>
      </dsp:txBody>
      <dsp:txXfrm>
        <a:off x="3799315" y="2451453"/>
        <a:ext cx="3139334" cy="1569667"/>
      </dsp:txXfrm>
    </dsp:sp>
    <dsp:sp modelId="{97856995-76F5-4E0A-B35F-CE1D322A45F3}">
      <dsp:nvSpPr>
        <dsp:cNvPr id="0" name=""/>
        <dsp:cNvSpPr/>
      </dsp:nvSpPr>
      <dsp:spPr>
        <a:xfrm>
          <a:off x="7597909" y="2451453"/>
          <a:ext cx="3139334" cy="1569667"/>
        </a:xfrm>
        <a:prstGeom prst="rect">
          <a:avLst/>
        </a:prstGeom>
        <a:solidFill>
          <a:schemeClr val="bg2">
            <a:lumMod val="7500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t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chemeClr val="tx1"/>
              </a:solidFill>
            </a:rPr>
            <a:t>System Analysis</a:t>
          </a:r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chemeClr val="tx1"/>
              </a:solidFill>
            </a:rPr>
            <a:t>E.T Ⅲ</a:t>
          </a:r>
          <a:endParaRPr lang="en-US" sz="2900" kern="1200" dirty="0">
            <a:solidFill>
              <a:schemeClr val="tx1"/>
            </a:solidFill>
          </a:endParaRPr>
        </a:p>
      </dsp:txBody>
      <dsp:txXfrm>
        <a:off x="7597909" y="2451453"/>
        <a:ext cx="3139334" cy="15696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EAAF3-9831-450B-8D59-2C09DB96C8FC}" type="datetimeFigureOut">
              <a:rPr lang="en-US"/>
              <a:t>10/31/2026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34459-7356-44BF-850D-8B30C4FB3B6B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0CD79-FC16-4410-AB61-17F26E6D3BC8}" type="datetimeFigureOut">
              <a:rPr lang="en-US"/>
              <a:t>10/31/2026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C37BE-C303-496D-B5CD-85F2937540F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i="1" dirty="0">
                <a:latin typeface="Arial" pitchFamily="34" charset="0"/>
                <a:cs typeface="Arial" pitchFamily="34" charset="0"/>
              </a:rPr>
              <a:t>NOTE:</a:t>
            </a:r>
          </a:p>
          <a:p>
            <a:r>
              <a:rPr lang="en-US" i="1" dirty="0">
                <a:latin typeface="Arial" pitchFamily="34" charset="0"/>
                <a:cs typeface="Arial" pitchFamily="34" charset="0"/>
              </a:rPr>
              <a:t>To change the  image on this slide, select the picture and delete it. Then click the Pictures icon 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150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10/31/2026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7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687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1" name="Picture Placeholder 10" descr="An empty placeholder to add an image. Click on the placeholder and select the image that you wish to add.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4" name="Group 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26739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Group 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Straight Connector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Rectangle 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Straight Connector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anchor="ctr">
            <a:normAutofit/>
          </a:bodyPr>
          <a:lstStyle>
            <a:lvl1pPr>
              <a:defRPr sz="4400" cap="all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26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277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7101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5811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24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384548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1848" y="1600199"/>
            <a:ext cx="5445252" cy="45720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6976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3396996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6963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207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  <p:grpSp>
        <p:nvGrpSpPr>
          <p:cNvPr id="7" name="Group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Straight Connector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59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10/31/2026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Straight Connector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62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277024" y="2206245"/>
            <a:ext cx="6704039" cy="1065703"/>
          </a:xfrm>
          <a:scene3d>
            <a:camera prst="perspectiveRelaxedModerately"/>
            <a:lightRig rig="threePt" dir="t"/>
          </a:scene3d>
          <a:sp3d>
            <a:bevelT prst="angle"/>
          </a:sp3d>
        </p:spPr>
        <p:txBody>
          <a:bodyPr anchor="ctr">
            <a:no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/>
            </a:r>
            <a:br>
              <a:rPr lang="en-US" sz="3200" b="1" dirty="0">
                <a:solidFill>
                  <a:srgbClr val="C00000"/>
                </a:solidFill>
              </a:rPr>
            </a:br>
            <a:r>
              <a:rPr lang="en-US" sz="3200" b="1" dirty="0" smtClean="0">
                <a:solidFill>
                  <a:srgbClr val="C00000"/>
                </a:solidFill>
              </a:rPr>
              <a:t>educational technology</a:t>
            </a:r>
            <a:endParaRPr 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34911" y="3642610"/>
            <a:ext cx="6071017" cy="1824739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 by</a:t>
            </a:r>
          </a:p>
          <a:p>
            <a:pPr algn="ctr"/>
            <a:r>
              <a:rPr lang="en-US" b="1" dirty="0" smtClean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Narjis Abdul-</a:t>
            </a:r>
            <a:r>
              <a:rPr lang="en-US" b="1" dirty="0" err="1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kareem</a:t>
            </a:r>
            <a:r>
              <a:rPr lang="en-US" b="1" dirty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Ismael</a:t>
            </a:r>
            <a:r>
              <a:rPr lang="ar-SA" dirty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r-SA" dirty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Diyala\ college of human science</a:t>
            </a:r>
            <a:br>
              <a:rPr 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Department of English </a:t>
            </a:r>
            <a:br>
              <a:rPr 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Third </a:t>
            </a:r>
            <a:r>
              <a:rPr 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stage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English language teaching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2026-2027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2" r="6242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13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4450604"/>
              </p:ext>
            </p:extLst>
          </p:nvPr>
        </p:nvGraphicFramePr>
        <p:xfrm>
          <a:off x="864524" y="1911926"/>
          <a:ext cx="10737965" cy="42436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Approaches to Educational Technology</a:t>
            </a:r>
            <a:endParaRPr 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25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Hardware Approach (Educational Technology I)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104900" y="1531710"/>
            <a:ext cx="10211834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Focuses on machines, equipment, and audiovisual aids used in teaching.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Based on physical sciences and engineering technology.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Examples include television, tape recorders, projectors, teaching machines, and computers.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Helps teachers present information to more students and may reduce educational costs.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Associated with correspondence education and open university systems.</a:t>
            </a:r>
          </a:p>
          <a:p>
            <a:pPr marL="0" lvl="0" indent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idea: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Hardware technology focuses on the tools and equipment used in teaching.</a:t>
            </a: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25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264" y="269823"/>
            <a:ext cx="9980682" cy="483614"/>
          </a:xfrm>
        </p:spPr>
        <p:txBody>
          <a:bodyPr/>
          <a:lstStyle/>
          <a:p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Software Approach (Educational Technology II)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54567" y="1138535"/>
            <a:ext cx="10868039" cy="6324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Focuses on psychological principles and how students learn.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Aims to produce desired changes in students’ learning and </a:t>
            </a:r>
            <a:r>
              <a:rPr kumimoji="0" lang="en-US" altLang="en-US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behaviour</a:t>
            </a: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Also known as instructional technology, teaching technology, and </a:t>
            </a:r>
            <a:r>
              <a:rPr kumimoji="0" lang="en-US" altLang="en-US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behavioural</a:t>
            </a: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technology.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Uses machines when necessary to improve the presentation of lessons.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Emphasizes three phases: input, process, and output.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Includes programmed learning, task analysis, clear instructional objectives, appropriate responses,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continuous evaluation.</a:t>
            </a:r>
          </a:p>
          <a:p>
            <a:pPr marL="0" lvl="0" indent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idea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Software technology focuses on teaching methods, learning principles, and 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</a:t>
            </a:r>
          </a:p>
          <a:p>
            <a:pPr marL="0" lvl="0" indent="0" eaLnBrk="0" fontAlgn="base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800" dirty="0" smtClean="0"/>
              <a:t> </a:t>
            </a:r>
            <a:r>
              <a:rPr lang="en-US" sz="1800" dirty="0"/>
              <a:t>instruction is designed.</a:t>
            </a:r>
            <a:endParaRPr kumimoji="0" lang="en-US" alt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07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900" y="494674"/>
            <a:ext cx="9980682" cy="678487"/>
          </a:xfrm>
        </p:spPr>
        <p:txBody>
          <a:bodyPr/>
          <a:lstStyle/>
          <a:p>
            <a:r>
              <a:rPr lang="en-US" b="1" dirty="0" smtClean="0">
                <a:solidFill>
                  <a:srgbClr val="00B0F0"/>
                </a:solidFill>
              </a:rPr>
              <a:t> </a:t>
            </a:r>
            <a:r>
              <a:rPr lang="en-US" b="1" dirty="0">
                <a:solidFill>
                  <a:srgbClr val="00B0F0"/>
                </a:solidFill>
              </a:rPr>
              <a:t>Hardware and Software Approaches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H.W A.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Teaching </a:t>
            </a:r>
            <a:r>
              <a:rPr lang="en-U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equipment and machines</a:t>
            </a:r>
            <a:r>
              <a:rPr lang="en-US" sz="2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Uses machines to make course materials more effective</a:t>
            </a:r>
            <a:r>
              <a:rPr lang="en-US" sz="2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Emphasizes the use of equipment to </a:t>
            </a:r>
            <a:r>
              <a:rPr lang="en-US" sz="2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 </a:t>
            </a:r>
            <a:r>
              <a:rPr lang="en-U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teaching</a:t>
            </a:r>
            <a:r>
              <a:rPr lang="en-US" sz="2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TV, </a:t>
            </a:r>
            <a:r>
              <a:rPr lang="en-U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tape recorder, projector, and other teaching machines.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S.W.A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Learning </a:t>
            </a:r>
            <a:r>
              <a:rPr lang="en-U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materials, teaching methods, and strategies</a:t>
            </a:r>
            <a:r>
              <a:rPr lang="en-US" sz="2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Improves teaching and learning through </a:t>
            </a:r>
            <a:r>
              <a:rPr lang="en-US" sz="2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psychological </a:t>
            </a:r>
            <a:r>
              <a:rPr lang="en-U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principles</a:t>
            </a:r>
            <a:r>
              <a:rPr lang="en-US" sz="2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Emphasizes teaching strategies based on the psychology of teaching and </a:t>
            </a:r>
            <a:r>
              <a:rPr lang="en-US" sz="2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learning.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Programmed instruction, teaching methods, and instructional strategies.</a:t>
            </a:r>
          </a:p>
        </p:txBody>
      </p:sp>
    </p:spTree>
    <p:extLst>
      <p:ext uri="{BB962C8B-B14F-4D97-AF65-F5344CB8AC3E}">
        <p14:creationId xmlns:p14="http://schemas.microsoft.com/office/powerpoint/2010/main" val="227131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944380" y="1677146"/>
            <a:ext cx="10583056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Make learning materials more attractive and interesting.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Encourage students to participate actively in class activities.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Support an appropriate learning environment and positive student relationships.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Save teachers’ and students’ time, energy, and resources.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anose="02070309020205020404" pitchFamily="49" charset="0"/>
              <a:buChar char="o"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Make teaching more effective with less time and effort.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509665"/>
            <a:ext cx="120371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Uses, Need and Importance of Hardware and Software Approaches</a:t>
            </a:r>
          </a:p>
        </p:txBody>
      </p:sp>
    </p:spTree>
    <p:extLst>
      <p:ext uri="{BB962C8B-B14F-4D97-AF65-F5344CB8AC3E}">
        <p14:creationId xmlns:p14="http://schemas.microsoft.com/office/powerpoint/2010/main" val="15554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725" y="344773"/>
            <a:ext cx="10455995" cy="558565"/>
          </a:xfrm>
        </p:spPr>
        <p:txBody>
          <a:bodyPr/>
          <a:lstStyle/>
          <a:p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 (Educational Technology III)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725" y="1600199"/>
            <a:ext cx="10667375" cy="4905531"/>
          </a:xfrm>
        </p:spPr>
        <p:txBody>
          <a:bodyPr>
            <a:no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also known as </a:t>
            </a:r>
            <a:r>
              <a:rPr lang="en-US" sz="24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Educational Technology III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sz="24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 Technology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combines the </a:t>
            </a:r>
            <a:r>
              <a:rPr lang="en-US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Hardware Approach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E.T I) and the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Software Approach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(E.T) II.</a:t>
            </a:r>
          </a:p>
          <a:p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arenR"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 Identify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parts of the existing system and their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interrelationships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Synthesis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Combine existing elements with new elements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 Construction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Build models to predict the system’s effectiveness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2400" dirty="0">
                <a:solidFill>
                  <a:srgbClr val="2E9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Simulation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Test the system before implementing it in real-life situations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E. T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includesTraining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Psychology Design ,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Cybrerntic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design </a:t>
            </a:r>
          </a:p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check page 16 )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arenR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1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Elements of System analysis (Educational technology III)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romanUcPeriod"/>
            </a:pPr>
            <a:r>
              <a:rPr lang="en-US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Input</a:t>
            </a:r>
            <a:r>
              <a:rPr lang="en-US" sz="2800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refers to those </a:t>
            </a:r>
            <a:r>
              <a:rPr lang="en-US" sz="2800" dirty="0" err="1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US" sz="2800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or abilities which are obtained from teachers and students before starting teaching in an educational system. </a:t>
            </a:r>
          </a:p>
          <a:p>
            <a:pPr marL="514350" indent="-514350">
              <a:buFont typeface="+mj-lt"/>
              <a:buAutoNum type="romanUcPeriod"/>
            </a:pPr>
            <a:r>
              <a:rPr lang="en-US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  <a:r>
              <a:rPr lang="en-US" sz="2800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refers to such activities which help in changing the input or available </a:t>
            </a:r>
            <a:r>
              <a:rPr lang="en-US" sz="2800" dirty="0" err="1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US" sz="2800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514350" indent="-514350">
              <a:buFont typeface="+mj-lt"/>
              <a:buAutoNum type="romanUcPeriod"/>
            </a:pPr>
            <a:r>
              <a:rPr lang="en-US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Output</a:t>
            </a:r>
            <a:r>
              <a:rPr lang="en-US" sz="2800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refers to </a:t>
            </a:r>
            <a:r>
              <a:rPr lang="en-US" sz="2800" dirty="0" err="1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US" sz="2800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for which the entire system was created.</a:t>
            </a:r>
          </a:p>
          <a:p>
            <a:pPr marL="514350" indent="-514350">
              <a:buFont typeface="+mj-lt"/>
              <a:buAutoNum type="romanUcPeriod"/>
            </a:pPr>
            <a:r>
              <a:rPr lang="en-US" sz="2800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</a:t>
            </a:r>
            <a:r>
              <a:rPr lang="en-US" sz="2800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context</a:t>
            </a:r>
            <a:r>
              <a:rPr lang="en-US" sz="2800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refers to such elements of environment which affect the system.</a:t>
            </a:r>
            <a:endParaRPr lang="en-US" sz="28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4985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900" y="46220"/>
            <a:ext cx="9980682" cy="1096962"/>
          </a:xfrm>
        </p:spPr>
        <p:txBody>
          <a:bodyPr/>
          <a:lstStyle/>
          <a:p>
            <a:r>
              <a:rPr lang="en-US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Principles of </a:t>
            </a:r>
            <a:r>
              <a:rPr lang="en-US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Selection Hardware </a:t>
            </a:r>
            <a:r>
              <a:rPr lang="en-US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Software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104900" y="1901044"/>
            <a:ext cx="10332595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romanUcPeriod"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Hardware: Consider quality, reputation, durability, and value.</a:t>
            </a:r>
          </a:p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romanUcPeriod"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Software: Consider relevance, effectiveness, usefulness, and needs.</a:t>
            </a:r>
          </a:p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romanUcPeriod"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Teacher’s Ability: Ensure the teacher can use it effectively.</a:t>
            </a:r>
          </a:p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romanUcPeriod"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Learning Conditions: Consider students’ needs, content, environment, and availability.</a:t>
            </a:r>
          </a:p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romanUcPeriod"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Appropriateness: Choose tools that motivate students and increase their interest.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For More details  check Page 17+18</a:t>
            </a:r>
          </a:p>
        </p:txBody>
      </p:sp>
    </p:spTree>
    <p:extLst>
      <p:ext uri="{BB962C8B-B14F-4D97-AF65-F5344CB8AC3E}">
        <p14:creationId xmlns:p14="http://schemas.microsoft.com/office/powerpoint/2010/main" val="331825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Principles of Using Hardware and Software Approaches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79882" y="1776177"/>
            <a:ext cx="12486807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</a:rPr>
              <a:t>Knowledge and Preparation: Understand the approaches and check equipment before use.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</a:rPr>
              <a:t>Student Preparation: Explain the program and its content to students beforehand.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</a:rPr>
              <a:t>Learning Environment: Ensure clear sound, visible displays, and student interest.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</a:rPr>
              <a:t>Appropriate Selection: Choose the approach according to classroom needs; avoid unnecessary use.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</a:rPr>
              <a:t>Feedback and Improvement: Evaluate the approach regularly to improve future teaching. </a:t>
            </a:r>
            <a:r>
              <a:rPr lang="en-US" altLang="en-US" sz="2800">
                <a:solidFill>
                  <a:srgbClr val="FF0000"/>
                </a:solidFill>
                <a:latin typeface="Arial" panose="020B0604020202020204" pitchFamily="34" charset="0"/>
              </a:rPr>
              <a:t>For More details  check Page 17+18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52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Referencess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Pal, K. (Ed.). (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n.d.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). </a:t>
            </a:r>
            <a:r>
              <a:rPr lang="en-US" sz="3200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Educational technology</a:t>
            </a:r>
            <a:endParaRPr lang="en-US" sz="3200" i="1" dirty="0">
              <a:solidFill>
                <a:srgbClr val="FF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96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84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Academic Literature 16x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F03431380.potx" id="{B573BD99-E105-4D2A-964B-B901A176567A}" vid="{B1D363B9-18DE-4874-9E2B-FD69B5C6548D}"/>
    </a:ext>
  </a:extLst>
</a:theme>
</file>

<file path=ppt/theme/theme2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Props1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CDDBB83-77C1-4099-A0AA-289882E745E2}">
  <ds:schemaRefs>
    <ds:schemaRef ds:uri="http://purl.org/dc/elements/1.1/"/>
    <ds:schemaRef ds:uri="http://schemas.microsoft.com/office/2006/metadata/properties"/>
    <ds:schemaRef ds:uri="4873beb7-5857-4685-be1f-d57550cc96cc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Academic presentation, pinstripe and ribbon design (widescreen)</Template>
  <TotalTime>170</TotalTime>
  <Words>715</Words>
  <Application>Microsoft Office PowerPoint</Application>
  <PresentationFormat>Widescreen</PresentationFormat>
  <Paragraphs>80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Courier New</vt:lpstr>
      <vt:lpstr>Euphemia</vt:lpstr>
      <vt:lpstr>Plantagenet Cherokee</vt:lpstr>
      <vt:lpstr>Tahoma</vt:lpstr>
      <vt:lpstr>Times New Roman</vt:lpstr>
      <vt:lpstr>Wingdings</vt:lpstr>
      <vt:lpstr>Academic Literature 16x9</vt:lpstr>
      <vt:lpstr> educational technology</vt:lpstr>
      <vt:lpstr>Approaches to Educational Technology</vt:lpstr>
      <vt:lpstr>Hardware Approach (Educational Technology I)</vt:lpstr>
      <vt:lpstr>Software Approach (Educational Technology II)</vt:lpstr>
      <vt:lpstr> Hardware and Software Approaches</vt:lpstr>
      <vt:lpstr>PowerPoint Presentation</vt:lpstr>
      <vt:lpstr>system Analysis (Educational Technology III)</vt:lpstr>
      <vt:lpstr>Elements of System analysis (Educational technology III)</vt:lpstr>
      <vt:lpstr>Principles of Selection Hardware and Software</vt:lpstr>
      <vt:lpstr>Principles of Using Hardware and Software Approaches</vt:lpstr>
      <vt:lpstr>Referencess </vt:lpstr>
      <vt:lpstr>PowerPoint Presentation</vt:lpstr>
    </vt:vector>
  </TitlesOfParts>
  <Company>SACC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Audio-Lingual Method</dc:title>
  <dc:creator>Nargis Aljamour</dc:creator>
  <cp:lastModifiedBy>Nargis Aljamour</cp:lastModifiedBy>
  <cp:revision>29</cp:revision>
  <dcterms:created xsi:type="dcterms:W3CDTF">2026-09-23T18:38:11Z</dcterms:created>
  <dcterms:modified xsi:type="dcterms:W3CDTF">2026-10-31T08:56:00Z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