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68" r:id="rId6"/>
    <p:sldId id="276" r:id="rId7"/>
    <p:sldId id="277" r:id="rId8"/>
    <p:sldId id="278" r:id="rId9"/>
    <p:sldId id="279" r:id="rId10"/>
    <p:sldId id="282" r:id="rId11"/>
    <p:sldId id="283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9E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600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10/31/2026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77024" y="1541188"/>
            <a:ext cx="6704039" cy="1873770"/>
          </a:xfrm>
          <a:scene3d>
            <a:camera prst="perspectiveRelaxedModerately"/>
            <a:lightRig rig="threePt" dir="t"/>
          </a:scene3d>
          <a:sp3d>
            <a:bevelT prst="angle"/>
          </a:sp3d>
        </p:spPr>
        <p:txBody>
          <a:bodyPr anchor="ctr">
            <a:no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educational technology</a:t>
            </a:r>
            <a:br>
              <a:rPr lang="en-US" sz="3200" b="1" dirty="0" smtClean="0">
                <a:solidFill>
                  <a:srgbClr val="C00000"/>
                </a:solidFill>
              </a:rPr>
            </a:b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2400" dirty="0">
                <a:solidFill>
                  <a:srgbClr val="00B050"/>
                </a:solidFill>
              </a:rPr>
              <a:t>COMMUNICATION TECHNOLOGY 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34911" y="3414958"/>
            <a:ext cx="6071017" cy="2052391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</a:t>
            </a:r>
          </a:p>
          <a:p>
            <a:pPr algn="ctr"/>
            <a:r>
              <a:rPr lang="en-US" b="1" dirty="0" err="1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Asst.Inst</a:t>
            </a:r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Narjis Abdul-</a:t>
            </a:r>
            <a:r>
              <a:rPr lang="en-US" b="1" dirty="0" err="1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kareem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Ismael</a:t>
            </a:r>
            <a: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Diyala\ college of human science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Department of English 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English language teaching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2026-2027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r="624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</a:rPr>
              <a:t>COMMUNICATION meanings</a:t>
            </a:r>
            <a:endParaRPr lang="en-US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949" y="1360356"/>
            <a:ext cx="11368300" cy="5085413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is that process in which people try to exchange views to each other through general awareness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mutual exchange of information and ideas.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 process of conveying ideas, exchanging, conveying your points to others and listening to others, facts, attitudes, emotions and exchanging information and knowledge.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 dynamic process in which a person 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influences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the equipment and resources in terms of consciousness, unconsciousness and signs of cognitive structure of others such as gestures etc.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2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B050"/>
                </a:solidFill>
              </a:rPr>
              <a:t>COMMUNICATION meanings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process in which two or more person mutually exchange ideas, facts, feelings etc. in such a way that everyone understands it. Sender and receiver coordinate by means of messages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process which changes the ideas, opinions and attitudes of people by using information, instructions and decision under the social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sharing of ideas and feelings in a mood of mutuality.” Three simple but important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definition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 communication are being given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below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is the process by which an idea is transferred from a source to a receiver with the intention of changing his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is a mutual exchange of facts, thought or perceptions leading to a common understanding of all parties. It does not necessarily imply agreement</a:t>
            </a:r>
          </a:p>
        </p:txBody>
      </p:sp>
    </p:spTree>
    <p:extLst>
      <p:ext uri="{BB962C8B-B14F-4D97-AF65-F5344CB8AC3E}">
        <p14:creationId xmlns:p14="http://schemas.microsoft.com/office/powerpoint/2010/main" val="13792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Nature and Characteristics of Communication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786234" cy="457200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Mutual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Relationship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Exchange of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Ideas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Two-Way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Objective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Psychological and Social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Aspects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Effective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Learning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Perception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640330" y="1600199"/>
            <a:ext cx="5445252" cy="4572001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8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 vs.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 Differences</a:t>
            </a:r>
          </a:p>
          <a:p>
            <a:pPr marL="457200" indent="-457200">
              <a:buFont typeface="+mj-lt"/>
              <a:buAutoNum type="arabicPeriod" startAt="10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Social Environment</a:t>
            </a:r>
          </a:p>
          <a:p>
            <a:pPr marL="457200" indent="-457200">
              <a:buFont typeface="+mj-lt"/>
              <a:buAutoNum type="arabicPeriod" startAt="10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Four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Main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Tasks</a:t>
            </a:r>
          </a:p>
          <a:p>
            <a:pPr marL="457200" indent="-457200">
              <a:buFont typeface="+mj-lt"/>
              <a:buAutoNum type="arabicPeriod" startAt="10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Interaction</a:t>
            </a:r>
          </a:p>
          <a:p>
            <a:pPr marL="457200" indent="-457200">
              <a:buFont typeface="+mj-lt"/>
              <a:buAutoNum type="arabicPeriod" startAt="10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Different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Forms</a:t>
            </a:r>
          </a:p>
          <a:p>
            <a:pPr marL="457200" indent="-457200">
              <a:buFont typeface="+mj-lt"/>
              <a:buAutoNum type="arabicPeriod" startAt="10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Dynamic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marL="0" indent="0"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more details check page 21-22</a:t>
            </a:r>
          </a:p>
          <a:p>
            <a:pPr marL="0" indent="0"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99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of Communication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265" t="38443" r="7719" b="20246"/>
          <a:stretch/>
        </p:blipFill>
        <p:spPr>
          <a:xfrm>
            <a:off x="404734" y="1573967"/>
            <a:ext cx="11227633" cy="485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16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23607" r="2550" b="6229"/>
          <a:stretch/>
        </p:blipFill>
        <p:spPr>
          <a:xfrm>
            <a:off x="609600" y="1603948"/>
            <a:ext cx="10692984" cy="481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9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Educational Communication and Public Communication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Educational communication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Achieve learning goals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Teachers and students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Speech and teaching aids</a:t>
            </a:r>
            <a:r>
              <a:rPr lang="en-US" dirty="0" smtClean="0"/>
              <a:t>.</a:t>
            </a:r>
          </a:p>
          <a:p>
            <a:r>
              <a:rPr lang="en-US" dirty="0" smtClean="0"/>
              <a:t>Mostly </a:t>
            </a:r>
            <a:r>
              <a:rPr lang="en-US" dirty="0"/>
              <a:t>two-way</a:t>
            </a:r>
            <a:r>
              <a:rPr lang="en-US" dirty="0" smtClean="0"/>
              <a:t>.</a:t>
            </a:r>
          </a:p>
          <a:p>
            <a:r>
              <a:rPr lang="en-US" dirty="0"/>
              <a:t>From students</a:t>
            </a:r>
            <a:r>
              <a:rPr lang="en-US" dirty="0" smtClean="0"/>
              <a:t>.</a:t>
            </a:r>
          </a:p>
          <a:p>
            <a:r>
              <a:rPr lang="en-US" dirty="0"/>
              <a:t>Classroom teaching.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Public Communication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Share public </a:t>
            </a:r>
            <a:r>
              <a:rPr lang="en-US" dirty="0" smtClean="0"/>
              <a:t>information</a:t>
            </a:r>
          </a:p>
          <a:p>
            <a:r>
              <a:rPr lang="en-US" dirty="0"/>
              <a:t>Organizations and the public</a:t>
            </a:r>
            <a:r>
              <a:rPr lang="en-US" dirty="0" smtClean="0"/>
              <a:t>..</a:t>
            </a:r>
            <a:endParaRPr lang="en-US" dirty="0"/>
          </a:p>
          <a:p>
            <a:r>
              <a:rPr lang="en-US" dirty="0"/>
              <a:t>TV, radio, newspapers</a:t>
            </a:r>
            <a:r>
              <a:rPr lang="en-US" dirty="0" smtClean="0"/>
              <a:t>.</a:t>
            </a:r>
          </a:p>
          <a:p>
            <a:r>
              <a:rPr lang="en-US" dirty="0" smtClean="0"/>
              <a:t>Often </a:t>
            </a:r>
            <a:r>
              <a:rPr lang="en-US" dirty="0"/>
              <a:t>one-way</a:t>
            </a:r>
            <a:r>
              <a:rPr lang="en-US" dirty="0" smtClean="0"/>
              <a:t>.</a:t>
            </a:r>
          </a:p>
          <a:p>
            <a:r>
              <a:rPr lang="en-US" dirty="0"/>
              <a:t>From the audience</a:t>
            </a:r>
            <a:r>
              <a:rPr lang="en-US" dirty="0" smtClean="0"/>
              <a:t>.</a:t>
            </a:r>
          </a:p>
          <a:p>
            <a:r>
              <a:rPr lang="en-US" dirty="0"/>
              <a:t>TV news broadcast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more details check page </a:t>
            </a: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93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Referencess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Pal, K. (Ed.).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n.d.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).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Educational technology</a:t>
            </a:r>
            <a:endParaRPr lang="en-US" sz="3200" i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83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84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237</TotalTime>
  <Words>379</Words>
  <Application>Microsoft Office PowerPoint</Application>
  <PresentationFormat>Widescreen</PresentationFormat>
  <Paragraphs>59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Euphemia</vt:lpstr>
      <vt:lpstr>Plantagenet Cherokee</vt:lpstr>
      <vt:lpstr>Tahoma</vt:lpstr>
      <vt:lpstr>Times New Roman</vt:lpstr>
      <vt:lpstr>Wingdings</vt:lpstr>
      <vt:lpstr>Academic Literature 16x9</vt:lpstr>
      <vt:lpstr>educational technology   COMMUNICATION TECHNOLOGY </vt:lpstr>
      <vt:lpstr>COMMUNICATION meanings</vt:lpstr>
      <vt:lpstr>COMMUNICATION meanings</vt:lpstr>
      <vt:lpstr>Nature and Characteristics of Communication</vt:lpstr>
      <vt:lpstr>Process of Communication</vt:lpstr>
      <vt:lpstr>PowerPoint Presentation</vt:lpstr>
      <vt:lpstr>Educational Communication and Public Communication</vt:lpstr>
      <vt:lpstr>Referencess </vt:lpstr>
      <vt:lpstr>PowerPoint Presentation</vt:lpstr>
    </vt:vector>
  </TitlesOfParts>
  <Company>SACC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Audio-Lingual Method</dc:title>
  <dc:creator>Nargis Aljamour</dc:creator>
  <cp:lastModifiedBy>Nargis Aljamour</cp:lastModifiedBy>
  <cp:revision>38</cp:revision>
  <dcterms:created xsi:type="dcterms:W3CDTF">2026-09-23T18:38:11Z</dcterms:created>
  <dcterms:modified xsi:type="dcterms:W3CDTF">2026-10-31T08:56:16Z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