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comments/comment1.xml" ContentType="application/vnd.openxmlformats-officedocument.presentationml.comment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8"/>
  </p:notesMasterIdLst>
  <p:handoutMasterIdLst>
    <p:handoutMasterId r:id="rId19"/>
  </p:handoutMasterIdLst>
  <p:sldIdLst>
    <p:sldId id="256" r:id="rId5"/>
    <p:sldId id="268" r:id="rId6"/>
    <p:sldId id="269" r:id="rId7"/>
    <p:sldId id="270" r:id="rId8"/>
    <p:sldId id="271" r:id="rId9"/>
    <p:sldId id="272" r:id="rId10"/>
    <p:sldId id="273" r:id="rId11"/>
    <p:sldId id="274" r:id="rId12"/>
    <p:sldId id="275" r:id="rId13"/>
    <p:sldId id="277" r:id="rId14"/>
    <p:sldId id="278" r:id="rId15"/>
    <p:sldId id="276" r:id="rId16"/>
    <p:sldId id="267"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Nargis Aljamour" initials="NA" lastIdx="1" clrIdx="0">
    <p:extLst>
      <p:ext uri="{19B8F6BF-5375-455C-9EA6-DF929625EA0E}">
        <p15:presenceInfo xmlns:p15="http://schemas.microsoft.com/office/powerpoint/2012/main" userId="Nargis Aljamour"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2E9EB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2" autoAdjust="0"/>
    <p:restoredTop sz="94660"/>
  </p:normalViewPr>
  <p:slideViewPr>
    <p:cSldViewPr snapToGrid="0" showGuides="1">
      <p:cViewPr varScale="1">
        <p:scale>
          <a:sx n="51" d="100"/>
          <a:sy n="51" d="100"/>
        </p:scale>
        <p:origin x="600" y="53"/>
      </p:cViewPr>
      <p:guideLst>
        <p:guide orient="horz" pos="2160"/>
        <p:guide pos="3840"/>
      </p:guideLst>
    </p:cSldViewPr>
  </p:slideViewPr>
  <p:notesTextViewPr>
    <p:cViewPr>
      <p:scale>
        <a:sx n="1" d="1"/>
        <a:sy n="1" d="1"/>
      </p:scale>
      <p:origin x="0" y="0"/>
    </p:cViewPr>
  </p:notesTextViewPr>
  <p:notesViewPr>
    <p:cSldViewPr snapToGrid="0" showGuides="1">
      <p:cViewPr varScale="1">
        <p:scale>
          <a:sx n="58" d="100"/>
          <a:sy n="58" d="100"/>
        </p:scale>
        <p:origin x="1974"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commentAuthors" Target="commentAuthor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26-10-27T19:37:09.439" idx="1">
    <p:pos x="7318" y="1008"/>
    <p:text/>
    <p:extLst>
      <p:ext uri="{C676402C-5697-4E1C-873F-D02D1690AC5C}">
        <p15:threadingInfo xmlns:p15="http://schemas.microsoft.com/office/powerpoint/2012/main" timeZoneBias="-180"/>
      </p:ext>
    </p:extLst>
  </p:cm>
</p:cmLst>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0_2">
  <dgm:title val=""/>
  <dgm:desc val=""/>
  <dgm:catLst>
    <dgm:cat type="mainScheme" pri="10200"/>
  </dgm:catLst>
  <dgm:styleLbl name="node0">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lig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l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vennNode1">
    <dgm:fillClrLst meth="repeat">
      <a:schemeClr val="lt1">
        <a:alpha val="50000"/>
      </a:schemeClr>
    </dgm:fillClrLst>
    <dgm:linClrLst meth="repeat">
      <a:schemeClr val="dk2">
        <a:shade val="80000"/>
      </a:schemeClr>
    </dgm:linClrLst>
    <dgm:effectClrLst/>
    <dgm:txLinClrLst/>
    <dgm:txFillClrLst/>
    <dgm:txEffectClrLst/>
  </dgm:styleLbl>
  <dgm:styleLbl name="node2">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3">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4">
    <dgm:fillClrLst meth="repeat">
      <a:schemeClr val="lt1"/>
    </dgm:fillClrLst>
    <dgm:linClrLst meth="repeat">
      <a:schemeClr val="dk2">
        <a:shade val="80000"/>
      </a:schemeClr>
    </dgm:linClrLst>
    <dgm:effectClrLst/>
    <dgm:txLinClrLst/>
    <dgm:txFillClrLst meth="repeat">
      <a:schemeClr val="dk2"/>
    </dgm:txFillClrLst>
    <dgm:txEffectClrLst/>
  </dgm:styleLbl>
  <dgm:styleLbl name="f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align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b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sibTrans1D1">
    <dgm:fillClrLst meth="repeat">
      <a:schemeClr val="dk2"/>
    </dgm:fillClrLst>
    <dgm:linClrLst meth="repeat">
      <a:schemeClr val="dk2"/>
    </dgm:linClrLst>
    <dgm:effectClrLst/>
    <dgm:txLinClrLst/>
    <dgm:txFillClrLst meth="repeat">
      <a:schemeClr val="tx1"/>
    </dgm:txFillClrLst>
    <dgm:txEffectClrLst/>
  </dgm:styleLbl>
  <dgm:styleLbl name="callout">
    <dgm:fillClrLst meth="repeat">
      <a:schemeClr val="dk2"/>
    </dgm:fillClrLst>
    <dgm:linClrLst meth="repeat">
      <a:schemeClr val="dk2"/>
    </dgm:linClrLst>
    <dgm:effectClrLst/>
    <dgm:txLinClrLst/>
    <dgm:txFillClrLst meth="repeat">
      <a:schemeClr val="tx1"/>
    </dgm:txFillClrLst>
    <dgm:txEffectClrLst/>
  </dgm:styleLbl>
  <dgm:styleLbl name="asst0">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2">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3">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4">
    <dgm:fillClrLst meth="repeat">
      <a:schemeClr val="lt1"/>
    </dgm:fillClrLst>
    <dgm:linClrLst meth="repeat">
      <a:schemeClr val="dk2">
        <a:shade val="80000"/>
      </a:schemeClr>
    </dgm:linClrLst>
    <dgm:effectClrLst/>
    <dgm:txLinClrLst/>
    <dgm:txFillClrLst meth="repeat">
      <a:schemeClr val="dk2"/>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dgm:txEffectClrLst/>
  </dgm:styleLbl>
  <dgm:styleLbl name="parChTrans2D2">
    <dgm:fillClrLst meth="repeat">
      <a:schemeClr val="dk2"/>
    </dgm:fillClrLst>
    <dgm:linClrLst meth="repeat">
      <a:schemeClr val="dk2"/>
    </dgm:linClrLst>
    <dgm:effectClrLst/>
    <dgm:txLinClrLst/>
    <dgm:txFillClrLst/>
    <dgm:txEffectClrLst/>
  </dgm:styleLbl>
  <dgm:styleLbl name="parChTrans2D3">
    <dgm:fillClrLst meth="repeat">
      <a:schemeClr val="dk2"/>
    </dgm:fillClrLst>
    <dgm:linClrLst meth="repeat">
      <a:schemeClr val="dk2"/>
    </dgm:linClrLst>
    <dgm:effectClrLst/>
    <dgm:txLinClrLst/>
    <dgm:txFillClrLst/>
    <dgm:txEffectClrLst/>
  </dgm:styleLbl>
  <dgm:styleLbl name="parChTrans2D4">
    <dgm:fillClrLst meth="repeat">
      <a:schemeClr val="dk2"/>
    </dgm:fillClrLst>
    <dgm:linClrLst meth="repeat">
      <a:schemeClr val="dk2"/>
    </dgm:linClrLst>
    <dgm:effectClrLst/>
    <dgm:txLinClrLst/>
    <dgm:txFillClrLst meth="repeat">
      <a:schemeClr val="lt1"/>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con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align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trAlignAcc1">
    <dgm:fillClrLst meth="repeat">
      <a:schemeClr val="dk2">
        <a:alpha val="40000"/>
        <a:tint val="40000"/>
      </a:schemeClr>
    </dgm:fillClrLst>
    <dgm:linClrLst meth="repeat">
      <a:schemeClr val="dk2"/>
    </dgm:linClrLst>
    <dgm:effectClrLst/>
    <dgm:txLinClrLst/>
    <dgm:txFillClrLst meth="repeat">
      <a:schemeClr val="dk2"/>
    </dgm:txFillClrLst>
    <dgm:txEffectClrLst/>
  </dgm:styleLbl>
  <dgm:styleLbl name="b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solidFgAcc1">
    <dgm:fillClrLst meth="repeat">
      <a:schemeClr val="lt1"/>
    </dgm:fillClrLst>
    <dgm:linClrLst meth="repeat">
      <a:schemeClr val="dk2"/>
    </dgm:linClrLst>
    <dgm:effectClrLst/>
    <dgm:txLinClrLst/>
    <dgm:txFillClrLst meth="repeat">
      <a:schemeClr val="dk2"/>
    </dgm:txFillClrLst>
    <dgm:txEffectClrLst/>
  </dgm:styleLbl>
  <dgm:styleLbl name="solidAlignAcc1">
    <dgm:fillClrLst meth="repeat">
      <a:schemeClr val="lt1"/>
    </dgm:fillClrLst>
    <dgm:linClrLst meth="repeat">
      <a:schemeClr val="dk2"/>
    </dgm:linClrLst>
    <dgm:effectClrLst/>
    <dgm:txLinClrLst/>
    <dgm:txFillClrLst meth="repeat">
      <a:schemeClr val="dk2"/>
    </dgm:txFillClrLst>
    <dgm:txEffectClrLst/>
  </dgm:styleLbl>
  <dgm:styleLbl name="solidBgAcc1">
    <dgm:fillClrLst meth="repeat">
      <a:schemeClr val="lt1"/>
    </dgm:fillClrLst>
    <dgm:linClrLst meth="repeat">
      <a:schemeClr val="dk2"/>
    </dgm:linClrLst>
    <dgm:effectClrLst/>
    <dgm:txLinClrLst/>
    <dgm:txFillClrLst meth="repeat">
      <a:schemeClr val="dk2"/>
    </dgm:txFillClrLst>
    <dgm:txEffectClrLst/>
  </dgm:styleLbl>
  <dgm:styleLbl name="f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align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b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fgAcc0">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2">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3">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4">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2"/>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1"/>
    </dgm:linClrLst>
    <dgm:effectClrLst/>
    <dgm:txLinClrLst/>
    <dgm:txFillClrLst meth="repeat">
      <a:schemeClr val="dk2"/>
    </dgm:txFillClrLst>
    <dgm:txEffectClrLst/>
  </dgm:styleLbl>
  <dgm:styleLbl name="revTx">
    <dgm:fillClrLst meth="repeat">
      <a:schemeClr val="lt1">
        <a:alpha val="0"/>
      </a:schemeClr>
    </dgm:fillClrLst>
    <dgm:linClrLst meth="repeat">
      <a:schemeClr val="dk2">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7BE6826-B6E0-4654-A01F-59704D62BDDE}"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E4A9550B-5D68-4476-A508-A8DBBD3FC0A8}">
      <dgm:prSet phldrT="[Text]"/>
      <dgm:spPr>
        <a:solidFill>
          <a:srgbClr val="FFC000"/>
        </a:solidFill>
      </dgm:spPr>
      <dgm:t>
        <a:bodyPr/>
        <a:lstStyle/>
        <a:p>
          <a:r>
            <a:rPr lang="en-US" b="1" dirty="0" smtClean="0">
              <a:solidFill>
                <a:srgbClr val="00B050"/>
              </a:solidFill>
              <a:latin typeface="Arial" panose="020B0604020202020204" pitchFamily="34" charset="0"/>
              <a:cs typeface="Arial" panose="020B0604020202020204" pitchFamily="34" charset="0"/>
            </a:rPr>
            <a:t>INSTRUCTIONAL DESIGN</a:t>
          </a:r>
          <a:endParaRPr lang="en-US" dirty="0"/>
        </a:p>
      </dgm:t>
    </dgm:pt>
    <dgm:pt modelId="{D5C8B182-6E0F-4E8E-98F6-6D13E97CE38A}" type="parTrans" cxnId="{2EBCC257-E90A-4CFC-B2AB-600E7A478F90}">
      <dgm:prSet/>
      <dgm:spPr/>
      <dgm:t>
        <a:bodyPr/>
        <a:lstStyle/>
        <a:p>
          <a:endParaRPr lang="en-US"/>
        </a:p>
      </dgm:t>
    </dgm:pt>
    <dgm:pt modelId="{6E7B1670-8EBC-4FD7-82EF-AA90FB9EF223}" type="sibTrans" cxnId="{2EBCC257-E90A-4CFC-B2AB-600E7A478F90}">
      <dgm:prSet/>
      <dgm:spPr/>
      <dgm:t>
        <a:bodyPr/>
        <a:lstStyle/>
        <a:p>
          <a:endParaRPr lang="en-US"/>
        </a:p>
      </dgm:t>
    </dgm:pt>
    <dgm:pt modelId="{0E662A10-A05C-416B-B5BA-0B6CC405343D}">
      <dgm:prSet phldrT="[Text]"/>
      <dgm:spPr>
        <a:solidFill>
          <a:schemeClr val="bg2">
            <a:lumMod val="75000"/>
          </a:schemeClr>
        </a:solidFill>
      </dgm:spPr>
      <dgm:t>
        <a:bodyPr/>
        <a:lstStyle/>
        <a:p>
          <a:r>
            <a:rPr lang="en-US" dirty="0" smtClean="0">
              <a:solidFill>
                <a:schemeClr val="tx1"/>
              </a:solidFill>
            </a:rPr>
            <a:t>Training Psychology Design</a:t>
          </a:r>
          <a:endParaRPr lang="en-US" dirty="0">
            <a:solidFill>
              <a:schemeClr val="tx1"/>
            </a:solidFill>
          </a:endParaRPr>
        </a:p>
      </dgm:t>
    </dgm:pt>
    <dgm:pt modelId="{B991E323-F1FE-40E9-AFEA-E6A9FA7A5B8C}" type="parTrans" cxnId="{DF2630A4-182B-461E-B115-97D5A3D2B5FD}">
      <dgm:prSet/>
      <dgm:spPr/>
      <dgm:t>
        <a:bodyPr/>
        <a:lstStyle/>
        <a:p>
          <a:endParaRPr lang="en-US"/>
        </a:p>
      </dgm:t>
    </dgm:pt>
    <dgm:pt modelId="{BA27D74E-5500-415E-9DC4-3FA024328E17}" type="sibTrans" cxnId="{DF2630A4-182B-461E-B115-97D5A3D2B5FD}">
      <dgm:prSet/>
      <dgm:spPr/>
      <dgm:t>
        <a:bodyPr/>
        <a:lstStyle/>
        <a:p>
          <a:endParaRPr lang="en-US"/>
        </a:p>
      </dgm:t>
    </dgm:pt>
    <dgm:pt modelId="{F4F5BFAA-408A-47E4-82B2-51E681231976}">
      <dgm:prSet phldrT="[Text]"/>
      <dgm:spPr>
        <a:solidFill>
          <a:schemeClr val="bg2">
            <a:lumMod val="75000"/>
          </a:schemeClr>
        </a:solidFill>
      </dgm:spPr>
      <dgm:t>
        <a:bodyPr anchor="t"/>
        <a:lstStyle/>
        <a:p>
          <a:pPr algn="ctr"/>
          <a:r>
            <a:rPr lang="en-US" dirty="0" smtClean="0">
              <a:solidFill>
                <a:schemeClr val="tx1"/>
              </a:solidFill>
            </a:rPr>
            <a:t>	</a:t>
          </a:r>
        </a:p>
        <a:p>
          <a:pPr algn="ctr"/>
          <a:r>
            <a:rPr lang="en-US" dirty="0" smtClean="0">
              <a:solidFill>
                <a:schemeClr val="tx1"/>
              </a:solidFill>
            </a:rPr>
            <a:t>CYPRNETICS DESIGN</a:t>
          </a:r>
          <a:endParaRPr lang="en-US" dirty="0">
            <a:solidFill>
              <a:schemeClr val="tx1"/>
            </a:solidFill>
          </a:endParaRPr>
        </a:p>
      </dgm:t>
    </dgm:pt>
    <dgm:pt modelId="{C69A16D0-D556-437E-8E30-38916F332819}" type="parTrans" cxnId="{736B6FB1-27EC-49DE-BC70-0A717DFEEADD}">
      <dgm:prSet/>
      <dgm:spPr/>
      <dgm:t>
        <a:bodyPr/>
        <a:lstStyle/>
        <a:p>
          <a:endParaRPr lang="en-US"/>
        </a:p>
      </dgm:t>
    </dgm:pt>
    <dgm:pt modelId="{65658FA5-E979-4173-BCCD-9BBFE3967444}" type="sibTrans" cxnId="{736B6FB1-27EC-49DE-BC70-0A717DFEEADD}">
      <dgm:prSet/>
      <dgm:spPr/>
      <dgm:t>
        <a:bodyPr/>
        <a:lstStyle/>
        <a:p>
          <a:endParaRPr lang="en-US"/>
        </a:p>
      </dgm:t>
    </dgm:pt>
    <dgm:pt modelId="{45E4B5CF-57D2-4BE1-8F60-3501FF44B77F}">
      <dgm:prSet phldrT="[Text]"/>
      <dgm:spPr>
        <a:solidFill>
          <a:schemeClr val="bg2">
            <a:lumMod val="75000"/>
          </a:schemeClr>
        </a:solidFill>
      </dgm:spPr>
      <dgm:t>
        <a:bodyPr anchor="t"/>
        <a:lstStyle/>
        <a:p>
          <a:endParaRPr lang="en-US" dirty="0" smtClean="0">
            <a:solidFill>
              <a:schemeClr val="tx1"/>
            </a:solidFill>
          </a:endParaRPr>
        </a:p>
        <a:p>
          <a:r>
            <a:rPr lang="en-US" dirty="0" smtClean="0">
              <a:solidFill>
                <a:schemeClr val="tx1"/>
              </a:solidFill>
            </a:rPr>
            <a:t>SYSTEM APPROACH</a:t>
          </a:r>
          <a:endParaRPr lang="en-US" dirty="0">
            <a:solidFill>
              <a:schemeClr val="tx1"/>
            </a:solidFill>
          </a:endParaRPr>
        </a:p>
      </dgm:t>
    </dgm:pt>
    <dgm:pt modelId="{6AAD5617-AB89-4185-87FF-A74D605657C8}" type="parTrans" cxnId="{918B9BC0-608C-4DF2-AC44-683B88A79EAD}">
      <dgm:prSet/>
      <dgm:spPr/>
      <dgm:t>
        <a:bodyPr/>
        <a:lstStyle/>
        <a:p>
          <a:endParaRPr lang="en-US"/>
        </a:p>
      </dgm:t>
    </dgm:pt>
    <dgm:pt modelId="{9642F11E-DAFC-4649-9704-6DB5C1430D59}" type="sibTrans" cxnId="{918B9BC0-608C-4DF2-AC44-683B88A79EAD}">
      <dgm:prSet/>
      <dgm:spPr/>
      <dgm:t>
        <a:bodyPr/>
        <a:lstStyle/>
        <a:p>
          <a:endParaRPr lang="en-US"/>
        </a:p>
      </dgm:t>
    </dgm:pt>
    <dgm:pt modelId="{D530C0E9-8A7B-4B0A-95EB-B77AC20535C0}" type="pres">
      <dgm:prSet presAssocID="{67BE6826-B6E0-4654-A01F-59704D62BDDE}" presName="hierChild1" presStyleCnt="0">
        <dgm:presLayoutVars>
          <dgm:orgChart val="1"/>
          <dgm:chPref val="1"/>
          <dgm:dir/>
          <dgm:animOne val="branch"/>
          <dgm:animLvl val="lvl"/>
          <dgm:resizeHandles/>
        </dgm:presLayoutVars>
      </dgm:prSet>
      <dgm:spPr/>
      <dgm:t>
        <a:bodyPr/>
        <a:lstStyle/>
        <a:p>
          <a:endParaRPr lang="en-US"/>
        </a:p>
      </dgm:t>
    </dgm:pt>
    <dgm:pt modelId="{3C425805-D006-416B-8599-232A046217E1}" type="pres">
      <dgm:prSet presAssocID="{E4A9550B-5D68-4476-A508-A8DBBD3FC0A8}" presName="hierRoot1" presStyleCnt="0">
        <dgm:presLayoutVars>
          <dgm:hierBranch val="init"/>
        </dgm:presLayoutVars>
      </dgm:prSet>
      <dgm:spPr/>
    </dgm:pt>
    <dgm:pt modelId="{8F6711F9-762B-4D83-9E71-F834BA257103}" type="pres">
      <dgm:prSet presAssocID="{E4A9550B-5D68-4476-A508-A8DBBD3FC0A8}" presName="rootComposite1" presStyleCnt="0"/>
      <dgm:spPr/>
    </dgm:pt>
    <dgm:pt modelId="{55BC1AC8-0359-494A-860A-1A86BF106442}" type="pres">
      <dgm:prSet presAssocID="{E4A9550B-5D68-4476-A508-A8DBBD3FC0A8}" presName="rootText1" presStyleLbl="node0" presStyleIdx="0" presStyleCnt="1" custScaleX="223147">
        <dgm:presLayoutVars>
          <dgm:chPref val="3"/>
        </dgm:presLayoutVars>
      </dgm:prSet>
      <dgm:spPr/>
      <dgm:t>
        <a:bodyPr/>
        <a:lstStyle/>
        <a:p>
          <a:endParaRPr lang="en-US"/>
        </a:p>
      </dgm:t>
    </dgm:pt>
    <dgm:pt modelId="{9616BEE3-858A-4A6D-9910-D910CF2747A6}" type="pres">
      <dgm:prSet presAssocID="{E4A9550B-5D68-4476-A508-A8DBBD3FC0A8}" presName="rootConnector1" presStyleLbl="node1" presStyleIdx="0" presStyleCnt="0"/>
      <dgm:spPr/>
      <dgm:t>
        <a:bodyPr/>
        <a:lstStyle/>
        <a:p>
          <a:endParaRPr lang="en-US"/>
        </a:p>
      </dgm:t>
    </dgm:pt>
    <dgm:pt modelId="{897CCC43-A59A-4FB0-A704-EF0628D9774E}" type="pres">
      <dgm:prSet presAssocID="{E4A9550B-5D68-4476-A508-A8DBBD3FC0A8}" presName="hierChild2" presStyleCnt="0"/>
      <dgm:spPr/>
    </dgm:pt>
    <dgm:pt modelId="{0FB91EB0-E3AA-4E15-BE8B-2D8E8A07CBA5}" type="pres">
      <dgm:prSet presAssocID="{B991E323-F1FE-40E9-AFEA-E6A9FA7A5B8C}" presName="Name37" presStyleLbl="parChTrans1D2" presStyleIdx="0" presStyleCnt="3"/>
      <dgm:spPr/>
      <dgm:t>
        <a:bodyPr/>
        <a:lstStyle/>
        <a:p>
          <a:endParaRPr lang="en-US"/>
        </a:p>
      </dgm:t>
    </dgm:pt>
    <dgm:pt modelId="{EE617C50-A6CD-4890-AAF6-38C8F96D9EEA}" type="pres">
      <dgm:prSet presAssocID="{0E662A10-A05C-416B-B5BA-0B6CC405343D}" presName="hierRoot2" presStyleCnt="0">
        <dgm:presLayoutVars>
          <dgm:hierBranch val="init"/>
        </dgm:presLayoutVars>
      </dgm:prSet>
      <dgm:spPr/>
    </dgm:pt>
    <dgm:pt modelId="{A30B522A-3D17-4BA4-9BE5-F0A8C5323EEF}" type="pres">
      <dgm:prSet presAssocID="{0E662A10-A05C-416B-B5BA-0B6CC405343D}" presName="rootComposite" presStyleCnt="0"/>
      <dgm:spPr/>
    </dgm:pt>
    <dgm:pt modelId="{5B22BF92-49E1-4628-8301-D7A205C3FF65}" type="pres">
      <dgm:prSet presAssocID="{0E662A10-A05C-416B-B5BA-0B6CC405343D}" presName="rootText" presStyleLbl="node2" presStyleIdx="0" presStyleCnt="3">
        <dgm:presLayoutVars>
          <dgm:chPref val="3"/>
        </dgm:presLayoutVars>
      </dgm:prSet>
      <dgm:spPr/>
      <dgm:t>
        <a:bodyPr/>
        <a:lstStyle/>
        <a:p>
          <a:endParaRPr lang="en-US"/>
        </a:p>
      </dgm:t>
    </dgm:pt>
    <dgm:pt modelId="{C75DC020-4E7D-41C2-BBA4-1D53DFE1E8F1}" type="pres">
      <dgm:prSet presAssocID="{0E662A10-A05C-416B-B5BA-0B6CC405343D}" presName="rootConnector" presStyleLbl="node2" presStyleIdx="0" presStyleCnt="3"/>
      <dgm:spPr/>
      <dgm:t>
        <a:bodyPr/>
        <a:lstStyle/>
        <a:p>
          <a:endParaRPr lang="en-US"/>
        </a:p>
      </dgm:t>
    </dgm:pt>
    <dgm:pt modelId="{D0364711-1CA0-4CEE-B72D-A578A754DEC6}" type="pres">
      <dgm:prSet presAssocID="{0E662A10-A05C-416B-B5BA-0B6CC405343D}" presName="hierChild4" presStyleCnt="0"/>
      <dgm:spPr/>
    </dgm:pt>
    <dgm:pt modelId="{C19F9F87-15A8-4963-9356-3D08F5710EB3}" type="pres">
      <dgm:prSet presAssocID="{0E662A10-A05C-416B-B5BA-0B6CC405343D}" presName="hierChild5" presStyleCnt="0"/>
      <dgm:spPr/>
    </dgm:pt>
    <dgm:pt modelId="{49C5A527-5C19-41E8-8ED3-8CCB7E5E9344}" type="pres">
      <dgm:prSet presAssocID="{C69A16D0-D556-437E-8E30-38916F332819}" presName="Name37" presStyleLbl="parChTrans1D2" presStyleIdx="1" presStyleCnt="3"/>
      <dgm:spPr/>
      <dgm:t>
        <a:bodyPr/>
        <a:lstStyle/>
        <a:p>
          <a:endParaRPr lang="en-US"/>
        </a:p>
      </dgm:t>
    </dgm:pt>
    <dgm:pt modelId="{52465DAE-999C-44C6-B219-32DFAD76F225}" type="pres">
      <dgm:prSet presAssocID="{F4F5BFAA-408A-47E4-82B2-51E681231976}" presName="hierRoot2" presStyleCnt="0">
        <dgm:presLayoutVars>
          <dgm:hierBranch val="init"/>
        </dgm:presLayoutVars>
      </dgm:prSet>
      <dgm:spPr/>
    </dgm:pt>
    <dgm:pt modelId="{D816A54A-FB6E-4592-A1F1-D8A82D3652F8}" type="pres">
      <dgm:prSet presAssocID="{F4F5BFAA-408A-47E4-82B2-51E681231976}" presName="rootComposite" presStyleCnt="0"/>
      <dgm:spPr/>
    </dgm:pt>
    <dgm:pt modelId="{12C9BB6B-BC67-4903-AD46-8930ECDA436D}" type="pres">
      <dgm:prSet presAssocID="{F4F5BFAA-408A-47E4-82B2-51E681231976}" presName="rootText" presStyleLbl="node2" presStyleIdx="1" presStyleCnt="3">
        <dgm:presLayoutVars>
          <dgm:chPref val="3"/>
        </dgm:presLayoutVars>
      </dgm:prSet>
      <dgm:spPr/>
      <dgm:t>
        <a:bodyPr/>
        <a:lstStyle/>
        <a:p>
          <a:endParaRPr lang="en-US"/>
        </a:p>
      </dgm:t>
    </dgm:pt>
    <dgm:pt modelId="{CF383347-47CD-4A9E-9ADF-A1530E01C512}" type="pres">
      <dgm:prSet presAssocID="{F4F5BFAA-408A-47E4-82B2-51E681231976}" presName="rootConnector" presStyleLbl="node2" presStyleIdx="1" presStyleCnt="3"/>
      <dgm:spPr/>
      <dgm:t>
        <a:bodyPr/>
        <a:lstStyle/>
        <a:p>
          <a:endParaRPr lang="en-US"/>
        </a:p>
      </dgm:t>
    </dgm:pt>
    <dgm:pt modelId="{9DD6465B-59C0-47CB-A8A0-F7372CE888AE}" type="pres">
      <dgm:prSet presAssocID="{F4F5BFAA-408A-47E4-82B2-51E681231976}" presName="hierChild4" presStyleCnt="0"/>
      <dgm:spPr/>
    </dgm:pt>
    <dgm:pt modelId="{F1408E79-F51E-4729-B873-3742D0AEB762}" type="pres">
      <dgm:prSet presAssocID="{F4F5BFAA-408A-47E4-82B2-51E681231976}" presName="hierChild5" presStyleCnt="0"/>
      <dgm:spPr/>
    </dgm:pt>
    <dgm:pt modelId="{8253F74A-4FC0-4BD2-B152-78E620F1B5C7}" type="pres">
      <dgm:prSet presAssocID="{6AAD5617-AB89-4185-87FF-A74D605657C8}" presName="Name37" presStyleLbl="parChTrans1D2" presStyleIdx="2" presStyleCnt="3"/>
      <dgm:spPr/>
      <dgm:t>
        <a:bodyPr/>
        <a:lstStyle/>
        <a:p>
          <a:endParaRPr lang="en-US"/>
        </a:p>
      </dgm:t>
    </dgm:pt>
    <dgm:pt modelId="{DC2ED38E-7B83-4184-840E-94AB961944DB}" type="pres">
      <dgm:prSet presAssocID="{45E4B5CF-57D2-4BE1-8F60-3501FF44B77F}" presName="hierRoot2" presStyleCnt="0">
        <dgm:presLayoutVars>
          <dgm:hierBranch val="init"/>
        </dgm:presLayoutVars>
      </dgm:prSet>
      <dgm:spPr/>
    </dgm:pt>
    <dgm:pt modelId="{A68535BD-A596-4C54-9AEC-19019A31BC92}" type="pres">
      <dgm:prSet presAssocID="{45E4B5CF-57D2-4BE1-8F60-3501FF44B77F}" presName="rootComposite" presStyleCnt="0"/>
      <dgm:spPr/>
    </dgm:pt>
    <dgm:pt modelId="{97856995-76F5-4E0A-B35F-CE1D322A45F3}" type="pres">
      <dgm:prSet presAssocID="{45E4B5CF-57D2-4BE1-8F60-3501FF44B77F}" presName="rootText" presStyleLbl="node2" presStyleIdx="2" presStyleCnt="3">
        <dgm:presLayoutVars>
          <dgm:chPref val="3"/>
        </dgm:presLayoutVars>
      </dgm:prSet>
      <dgm:spPr/>
      <dgm:t>
        <a:bodyPr/>
        <a:lstStyle/>
        <a:p>
          <a:endParaRPr lang="en-US"/>
        </a:p>
      </dgm:t>
    </dgm:pt>
    <dgm:pt modelId="{6D9A028A-36F4-4D88-BDB5-C64D7E24804D}" type="pres">
      <dgm:prSet presAssocID="{45E4B5CF-57D2-4BE1-8F60-3501FF44B77F}" presName="rootConnector" presStyleLbl="node2" presStyleIdx="2" presStyleCnt="3"/>
      <dgm:spPr/>
      <dgm:t>
        <a:bodyPr/>
        <a:lstStyle/>
        <a:p>
          <a:endParaRPr lang="en-US"/>
        </a:p>
      </dgm:t>
    </dgm:pt>
    <dgm:pt modelId="{B536525D-2767-4335-8113-2DD9A24539B8}" type="pres">
      <dgm:prSet presAssocID="{45E4B5CF-57D2-4BE1-8F60-3501FF44B77F}" presName="hierChild4" presStyleCnt="0"/>
      <dgm:spPr/>
    </dgm:pt>
    <dgm:pt modelId="{4932D388-ABD9-4787-8379-A1F8CB4834E0}" type="pres">
      <dgm:prSet presAssocID="{45E4B5CF-57D2-4BE1-8F60-3501FF44B77F}" presName="hierChild5" presStyleCnt="0"/>
      <dgm:spPr/>
    </dgm:pt>
    <dgm:pt modelId="{1A244F35-1D4D-4C7D-A9C6-D58506E5F3A2}" type="pres">
      <dgm:prSet presAssocID="{E4A9550B-5D68-4476-A508-A8DBBD3FC0A8}" presName="hierChild3" presStyleCnt="0"/>
      <dgm:spPr/>
    </dgm:pt>
  </dgm:ptLst>
  <dgm:cxnLst>
    <dgm:cxn modelId="{638C00E5-F99C-41BF-8AE8-2C4A465F20D4}" type="presOf" srcId="{6AAD5617-AB89-4185-87FF-A74D605657C8}" destId="{8253F74A-4FC0-4BD2-B152-78E620F1B5C7}" srcOrd="0" destOrd="0" presId="urn:microsoft.com/office/officeart/2005/8/layout/orgChart1"/>
    <dgm:cxn modelId="{693E9449-9ED2-4E7D-9DEF-5D6D024A89E0}" type="presOf" srcId="{F4F5BFAA-408A-47E4-82B2-51E681231976}" destId="{CF383347-47CD-4A9E-9ADF-A1530E01C512}" srcOrd="1" destOrd="0" presId="urn:microsoft.com/office/officeart/2005/8/layout/orgChart1"/>
    <dgm:cxn modelId="{DF2630A4-182B-461E-B115-97D5A3D2B5FD}" srcId="{E4A9550B-5D68-4476-A508-A8DBBD3FC0A8}" destId="{0E662A10-A05C-416B-B5BA-0B6CC405343D}" srcOrd="0" destOrd="0" parTransId="{B991E323-F1FE-40E9-AFEA-E6A9FA7A5B8C}" sibTransId="{BA27D74E-5500-415E-9DC4-3FA024328E17}"/>
    <dgm:cxn modelId="{FF813C94-30CA-4FF1-B557-DDD4016CB5F1}" type="presOf" srcId="{B991E323-F1FE-40E9-AFEA-E6A9FA7A5B8C}" destId="{0FB91EB0-E3AA-4E15-BE8B-2D8E8A07CBA5}" srcOrd="0" destOrd="0" presId="urn:microsoft.com/office/officeart/2005/8/layout/orgChart1"/>
    <dgm:cxn modelId="{736B6FB1-27EC-49DE-BC70-0A717DFEEADD}" srcId="{E4A9550B-5D68-4476-A508-A8DBBD3FC0A8}" destId="{F4F5BFAA-408A-47E4-82B2-51E681231976}" srcOrd="1" destOrd="0" parTransId="{C69A16D0-D556-437E-8E30-38916F332819}" sibTransId="{65658FA5-E979-4173-BCCD-9BBFE3967444}"/>
    <dgm:cxn modelId="{4F4BA9DF-50CF-4ED6-8963-35199DEC3A13}" type="presOf" srcId="{F4F5BFAA-408A-47E4-82B2-51E681231976}" destId="{12C9BB6B-BC67-4903-AD46-8930ECDA436D}" srcOrd="0" destOrd="0" presId="urn:microsoft.com/office/officeart/2005/8/layout/orgChart1"/>
    <dgm:cxn modelId="{2EBCC257-E90A-4CFC-B2AB-600E7A478F90}" srcId="{67BE6826-B6E0-4654-A01F-59704D62BDDE}" destId="{E4A9550B-5D68-4476-A508-A8DBBD3FC0A8}" srcOrd="0" destOrd="0" parTransId="{D5C8B182-6E0F-4E8E-98F6-6D13E97CE38A}" sibTransId="{6E7B1670-8EBC-4FD7-82EF-AA90FB9EF223}"/>
    <dgm:cxn modelId="{610E624B-84CB-40DA-A9BA-9DF10D502164}" type="presOf" srcId="{0E662A10-A05C-416B-B5BA-0B6CC405343D}" destId="{5B22BF92-49E1-4628-8301-D7A205C3FF65}" srcOrd="0" destOrd="0" presId="urn:microsoft.com/office/officeart/2005/8/layout/orgChart1"/>
    <dgm:cxn modelId="{7F7F1027-814A-45FD-8D96-388F249DCA68}" type="presOf" srcId="{E4A9550B-5D68-4476-A508-A8DBBD3FC0A8}" destId="{9616BEE3-858A-4A6D-9910-D910CF2747A6}" srcOrd="1" destOrd="0" presId="urn:microsoft.com/office/officeart/2005/8/layout/orgChart1"/>
    <dgm:cxn modelId="{BE21574D-8489-4A83-9BA8-485DD09020E7}" type="presOf" srcId="{45E4B5CF-57D2-4BE1-8F60-3501FF44B77F}" destId="{6D9A028A-36F4-4D88-BDB5-C64D7E24804D}" srcOrd="1" destOrd="0" presId="urn:microsoft.com/office/officeart/2005/8/layout/orgChart1"/>
    <dgm:cxn modelId="{8546BA51-B5D3-4939-A4B1-B60FF3093201}" type="presOf" srcId="{C69A16D0-D556-437E-8E30-38916F332819}" destId="{49C5A527-5C19-41E8-8ED3-8CCB7E5E9344}" srcOrd="0" destOrd="0" presId="urn:microsoft.com/office/officeart/2005/8/layout/orgChart1"/>
    <dgm:cxn modelId="{C7DD8559-FA0B-4454-A9B7-E8F55A972E5C}" type="presOf" srcId="{67BE6826-B6E0-4654-A01F-59704D62BDDE}" destId="{D530C0E9-8A7B-4B0A-95EB-B77AC20535C0}" srcOrd="0" destOrd="0" presId="urn:microsoft.com/office/officeart/2005/8/layout/orgChart1"/>
    <dgm:cxn modelId="{BDFFBF8B-2B98-44D3-BE49-318835BB4E4D}" type="presOf" srcId="{E4A9550B-5D68-4476-A508-A8DBBD3FC0A8}" destId="{55BC1AC8-0359-494A-860A-1A86BF106442}" srcOrd="0" destOrd="0" presId="urn:microsoft.com/office/officeart/2005/8/layout/orgChart1"/>
    <dgm:cxn modelId="{F4A25DA9-751D-40DB-B960-26A724861C0A}" type="presOf" srcId="{0E662A10-A05C-416B-B5BA-0B6CC405343D}" destId="{C75DC020-4E7D-41C2-BBA4-1D53DFE1E8F1}" srcOrd="1" destOrd="0" presId="urn:microsoft.com/office/officeart/2005/8/layout/orgChart1"/>
    <dgm:cxn modelId="{918B9BC0-608C-4DF2-AC44-683B88A79EAD}" srcId="{E4A9550B-5D68-4476-A508-A8DBBD3FC0A8}" destId="{45E4B5CF-57D2-4BE1-8F60-3501FF44B77F}" srcOrd="2" destOrd="0" parTransId="{6AAD5617-AB89-4185-87FF-A74D605657C8}" sibTransId="{9642F11E-DAFC-4649-9704-6DB5C1430D59}"/>
    <dgm:cxn modelId="{2BA0BCE2-68A5-4E71-9389-B3EE570074A8}" type="presOf" srcId="{45E4B5CF-57D2-4BE1-8F60-3501FF44B77F}" destId="{97856995-76F5-4E0A-B35F-CE1D322A45F3}" srcOrd="0" destOrd="0" presId="urn:microsoft.com/office/officeart/2005/8/layout/orgChart1"/>
    <dgm:cxn modelId="{032FD5DB-7591-4A7C-90CF-1FFC0187A5A7}" type="presParOf" srcId="{D530C0E9-8A7B-4B0A-95EB-B77AC20535C0}" destId="{3C425805-D006-416B-8599-232A046217E1}" srcOrd="0" destOrd="0" presId="urn:microsoft.com/office/officeart/2005/8/layout/orgChart1"/>
    <dgm:cxn modelId="{DBC58939-E625-4FC6-89E6-689910BA99B4}" type="presParOf" srcId="{3C425805-D006-416B-8599-232A046217E1}" destId="{8F6711F9-762B-4D83-9E71-F834BA257103}" srcOrd="0" destOrd="0" presId="urn:microsoft.com/office/officeart/2005/8/layout/orgChart1"/>
    <dgm:cxn modelId="{24051AAD-DAB2-4CB6-BB05-B7D39948F5F7}" type="presParOf" srcId="{8F6711F9-762B-4D83-9E71-F834BA257103}" destId="{55BC1AC8-0359-494A-860A-1A86BF106442}" srcOrd="0" destOrd="0" presId="urn:microsoft.com/office/officeart/2005/8/layout/orgChart1"/>
    <dgm:cxn modelId="{6AE59A55-32C3-4345-9B49-23632414F3CC}" type="presParOf" srcId="{8F6711F9-762B-4D83-9E71-F834BA257103}" destId="{9616BEE3-858A-4A6D-9910-D910CF2747A6}" srcOrd="1" destOrd="0" presId="urn:microsoft.com/office/officeart/2005/8/layout/orgChart1"/>
    <dgm:cxn modelId="{E9C08BF5-D890-4199-90AD-E550D6DFA350}" type="presParOf" srcId="{3C425805-D006-416B-8599-232A046217E1}" destId="{897CCC43-A59A-4FB0-A704-EF0628D9774E}" srcOrd="1" destOrd="0" presId="urn:microsoft.com/office/officeart/2005/8/layout/orgChart1"/>
    <dgm:cxn modelId="{63F7E672-7660-4FC9-A53D-5D645EC3D514}" type="presParOf" srcId="{897CCC43-A59A-4FB0-A704-EF0628D9774E}" destId="{0FB91EB0-E3AA-4E15-BE8B-2D8E8A07CBA5}" srcOrd="0" destOrd="0" presId="urn:microsoft.com/office/officeart/2005/8/layout/orgChart1"/>
    <dgm:cxn modelId="{A66F893D-CA54-4011-BA56-DA29F3CDC3F2}" type="presParOf" srcId="{897CCC43-A59A-4FB0-A704-EF0628D9774E}" destId="{EE617C50-A6CD-4890-AAF6-38C8F96D9EEA}" srcOrd="1" destOrd="0" presId="urn:microsoft.com/office/officeart/2005/8/layout/orgChart1"/>
    <dgm:cxn modelId="{B9AC29DD-F1D4-4FC8-960D-0EE4DD451A96}" type="presParOf" srcId="{EE617C50-A6CD-4890-AAF6-38C8F96D9EEA}" destId="{A30B522A-3D17-4BA4-9BE5-F0A8C5323EEF}" srcOrd="0" destOrd="0" presId="urn:microsoft.com/office/officeart/2005/8/layout/orgChart1"/>
    <dgm:cxn modelId="{E5741C13-ADCE-48C8-A69B-BF1BA621A16A}" type="presParOf" srcId="{A30B522A-3D17-4BA4-9BE5-F0A8C5323EEF}" destId="{5B22BF92-49E1-4628-8301-D7A205C3FF65}" srcOrd="0" destOrd="0" presId="urn:microsoft.com/office/officeart/2005/8/layout/orgChart1"/>
    <dgm:cxn modelId="{6DB5A8DF-19B9-44B2-9FA7-38D7E1A82A19}" type="presParOf" srcId="{A30B522A-3D17-4BA4-9BE5-F0A8C5323EEF}" destId="{C75DC020-4E7D-41C2-BBA4-1D53DFE1E8F1}" srcOrd="1" destOrd="0" presId="urn:microsoft.com/office/officeart/2005/8/layout/orgChart1"/>
    <dgm:cxn modelId="{97986A5A-EE8E-4EC6-B3F9-BE22AB1F312E}" type="presParOf" srcId="{EE617C50-A6CD-4890-AAF6-38C8F96D9EEA}" destId="{D0364711-1CA0-4CEE-B72D-A578A754DEC6}" srcOrd="1" destOrd="0" presId="urn:microsoft.com/office/officeart/2005/8/layout/orgChart1"/>
    <dgm:cxn modelId="{FE319AF0-B9A0-43CF-A8D4-E8CD350BECA3}" type="presParOf" srcId="{EE617C50-A6CD-4890-AAF6-38C8F96D9EEA}" destId="{C19F9F87-15A8-4963-9356-3D08F5710EB3}" srcOrd="2" destOrd="0" presId="urn:microsoft.com/office/officeart/2005/8/layout/orgChart1"/>
    <dgm:cxn modelId="{D90568B9-3FD7-4F3D-B465-087744C7A128}" type="presParOf" srcId="{897CCC43-A59A-4FB0-A704-EF0628D9774E}" destId="{49C5A527-5C19-41E8-8ED3-8CCB7E5E9344}" srcOrd="2" destOrd="0" presId="urn:microsoft.com/office/officeart/2005/8/layout/orgChart1"/>
    <dgm:cxn modelId="{F9B188B5-DDCB-498F-BE99-BEC78F3E9BAD}" type="presParOf" srcId="{897CCC43-A59A-4FB0-A704-EF0628D9774E}" destId="{52465DAE-999C-44C6-B219-32DFAD76F225}" srcOrd="3" destOrd="0" presId="urn:microsoft.com/office/officeart/2005/8/layout/orgChart1"/>
    <dgm:cxn modelId="{1B638167-5A20-4486-84DE-EACE500A5E21}" type="presParOf" srcId="{52465DAE-999C-44C6-B219-32DFAD76F225}" destId="{D816A54A-FB6E-4592-A1F1-D8A82D3652F8}" srcOrd="0" destOrd="0" presId="urn:microsoft.com/office/officeart/2005/8/layout/orgChart1"/>
    <dgm:cxn modelId="{84670993-0CDD-434C-8BC2-ECF33A4E7DF9}" type="presParOf" srcId="{D816A54A-FB6E-4592-A1F1-D8A82D3652F8}" destId="{12C9BB6B-BC67-4903-AD46-8930ECDA436D}" srcOrd="0" destOrd="0" presId="urn:microsoft.com/office/officeart/2005/8/layout/orgChart1"/>
    <dgm:cxn modelId="{79D2D73C-B797-4925-9CCF-0ECDCC681AE6}" type="presParOf" srcId="{D816A54A-FB6E-4592-A1F1-D8A82D3652F8}" destId="{CF383347-47CD-4A9E-9ADF-A1530E01C512}" srcOrd="1" destOrd="0" presId="urn:microsoft.com/office/officeart/2005/8/layout/orgChart1"/>
    <dgm:cxn modelId="{2DAE7B71-6DBE-4DA6-AC96-EC3D4B001A28}" type="presParOf" srcId="{52465DAE-999C-44C6-B219-32DFAD76F225}" destId="{9DD6465B-59C0-47CB-A8A0-F7372CE888AE}" srcOrd="1" destOrd="0" presId="urn:microsoft.com/office/officeart/2005/8/layout/orgChart1"/>
    <dgm:cxn modelId="{898638BA-4F08-4128-ABBE-4FB5A7865CF3}" type="presParOf" srcId="{52465DAE-999C-44C6-B219-32DFAD76F225}" destId="{F1408E79-F51E-4729-B873-3742D0AEB762}" srcOrd="2" destOrd="0" presId="urn:microsoft.com/office/officeart/2005/8/layout/orgChart1"/>
    <dgm:cxn modelId="{06500D48-2AFB-463C-876D-482C33ECD448}" type="presParOf" srcId="{897CCC43-A59A-4FB0-A704-EF0628D9774E}" destId="{8253F74A-4FC0-4BD2-B152-78E620F1B5C7}" srcOrd="4" destOrd="0" presId="urn:microsoft.com/office/officeart/2005/8/layout/orgChart1"/>
    <dgm:cxn modelId="{75AFB22A-3417-45E1-922E-AA5457D4D7D9}" type="presParOf" srcId="{897CCC43-A59A-4FB0-A704-EF0628D9774E}" destId="{DC2ED38E-7B83-4184-840E-94AB961944DB}" srcOrd="5" destOrd="0" presId="urn:microsoft.com/office/officeart/2005/8/layout/orgChart1"/>
    <dgm:cxn modelId="{363145CE-3942-400C-BF32-C7A6C27DBC45}" type="presParOf" srcId="{DC2ED38E-7B83-4184-840E-94AB961944DB}" destId="{A68535BD-A596-4C54-9AEC-19019A31BC92}" srcOrd="0" destOrd="0" presId="urn:microsoft.com/office/officeart/2005/8/layout/orgChart1"/>
    <dgm:cxn modelId="{1B1DA8E3-DC30-418F-9CFB-82930256FD7C}" type="presParOf" srcId="{A68535BD-A596-4C54-9AEC-19019A31BC92}" destId="{97856995-76F5-4E0A-B35F-CE1D322A45F3}" srcOrd="0" destOrd="0" presId="urn:microsoft.com/office/officeart/2005/8/layout/orgChart1"/>
    <dgm:cxn modelId="{B363D409-B3D8-4B18-B976-52B19C4AD9B7}" type="presParOf" srcId="{A68535BD-A596-4C54-9AEC-19019A31BC92}" destId="{6D9A028A-36F4-4D88-BDB5-C64D7E24804D}" srcOrd="1" destOrd="0" presId="urn:microsoft.com/office/officeart/2005/8/layout/orgChart1"/>
    <dgm:cxn modelId="{684BDB26-A3C0-4E99-90AD-5B441A05C3FD}" type="presParOf" srcId="{DC2ED38E-7B83-4184-840E-94AB961944DB}" destId="{B536525D-2767-4335-8113-2DD9A24539B8}" srcOrd="1" destOrd="0" presId="urn:microsoft.com/office/officeart/2005/8/layout/orgChart1"/>
    <dgm:cxn modelId="{FFB021F3-A877-4BCE-8BB7-EC337F9C221E}" type="presParOf" srcId="{DC2ED38E-7B83-4184-840E-94AB961944DB}" destId="{4932D388-ABD9-4787-8379-A1F8CB4834E0}" srcOrd="2" destOrd="0" presId="urn:microsoft.com/office/officeart/2005/8/layout/orgChart1"/>
    <dgm:cxn modelId="{E89638BE-C1F7-4B15-B5EF-819C58EEE548}" type="presParOf" srcId="{3C425805-D006-416B-8599-232A046217E1}" destId="{1A244F35-1D4D-4C7D-A9C6-D58506E5F3A2}"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246755D-D443-4983-B7B4-DE9D0C07685C}" type="doc">
      <dgm:prSet loTypeId="urn:microsoft.com/office/officeart/2005/8/layout/chevron2" loCatId="process" qsTypeId="urn:microsoft.com/office/officeart/2005/8/quickstyle/simple1" qsCatId="simple" csTypeId="urn:microsoft.com/office/officeart/2005/8/colors/colorful1" csCatId="colorful" phldr="1"/>
      <dgm:spPr/>
      <dgm:t>
        <a:bodyPr/>
        <a:lstStyle/>
        <a:p>
          <a:endParaRPr lang="en-US"/>
        </a:p>
      </dgm:t>
    </dgm:pt>
    <dgm:pt modelId="{BDE02EE2-E318-40EA-936C-A57710E43F85}">
      <dgm:prSet phldrT="[Text]"/>
      <dgm:spPr/>
      <dgm:t>
        <a:bodyPr/>
        <a:lstStyle/>
        <a:p>
          <a:r>
            <a:rPr lang="en-US" dirty="0" smtClean="0"/>
            <a:t>Input</a:t>
          </a:r>
          <a:endParaRPr lang="en-US" dirty="0"/>
        </a:p>
      </dgm:t>
    </dgm:pt>
    <dgm:pt modelId="{2982ECC7-EF2C-4078-9A8E-B5F827745726}" type="parTrans" cxnId="{20A87778-9FA9-41EC-8315-C2601D49DD37}">
      <dgm:prSet/>
      <dgm:spPr/>
      <dgm:t>
        <a:bodyPr/>
        <a:lstStyle/>
        <a:p>
          <a:endParaRPr lang="en-US"/>
        </a:p>
      </dgm:t>
    </dgm:pt>
    <dgm:pt modelId="{1AAB5956-EBD5-49B2-AEC0-8E62E96482A2}" type="sibTrans" cxnId="{20A87778-9FA9-41EC-8315-C2601D49DD37}">
      <dgm:prSet/>
      <dgm:spPr/>
      <dgm:t>
        <a:bodyPr/>
        <a:lstStyle/>
        <a:p>
          <a:endParaRPr lang="en-US"/>
        </a:p>
      </dgm:t>
    </dgm:pt>
    <dgm:pt modelId="{20B916AE-9F6A-40E2-BBA5-FB2429276566}">
      <dgm:prSet phldrT="[Text]"/>
      <dgm:spPr/>
      <dgm:t>
        <a:bodyPr/>
        <a:lstStyle/>
        <a:p>
          <a:r>
            <a:rPr lang="en-US" dirty="0" smtClean="0"/>
            <a:t> Teaching materials and information provided to learners.</a:t>
          </a:r>
          <a:endParaRPr lang="en-US" dirty="0"/>
        </a:p>
      </dgm:t>
    </dgm:pt>
    <dgm:pt modelId="{DC462D8B-DA75-47D5-88BF-2617EECB2366}" type="parTrans" cxnId="{AA57C776-8488-44E3-AC74-31A27216CE2F}">
      <dgm:prSet/>
      <dgm:spPr/>
      <dgm:t>
        <a:bodyPr/>
        <a:lstStyle/>
        <a:p>
          <a:endParaRPr lang="en-US"/>
        </a:p>
      </dgm:t>
    </dgm:pt>
    <dgm:pt modelId="{620824D2-7CE4-4AAB-A999-77DA18A1D2B0}" type="sibTrans" cxnId="{AA57C776-8488-44E3-AC74-31A27216CE2F}">
      <dgm:prSet/>
      <dgm:spPr/>
      <dgm:t>
        <a:bodyPr/>
        <a:lstStyle/>
        <a:p>
          <a:endParaRPr lang="en-US"/>
        </a:p>
      </dgm:t>
    </dgm:pt>
    <dgm:pt modelId="{52032D98-728C-4701-B009-4D6D6EA52CF8}">
      <dgm:prSet phldrT="[Text]"/>
      <dgm:spPr/>
      <dgm:t>
        <a:bodyPr/>
        <a:lstStyle/>
        <a:p>
          <a:r>
            <a:rPr lang="en-US" dirty="0" smtClean="0"/>
            <a:t>Output</a:t>
          </a:r>
          <a:endParaRPr lang="en-US" dirty="0"/>
        </a:p>
      </dgm:t>
    </dgm:pt>
    <dgm:pt modelId="{AEC46F85-B129-458F-B427-7079DB23271E}" type="parTrans" cxnId="{0EE4C221-F664-4DF8-B288-D819F1AEBD26}">
      <dgm:prSet/>
      <dgm:spPr/>
      <dgm:t>
        <a:bodyPr/>
        <a:lstStyle/>
        <a:p>
          <a:endParaRPr lang="en-US"/>
        </a:p>
      </dgm:t>
    </dgm:pt>
    <dgm:pt modelId="{5A04E730-A6EB-450E-9E53-C56CBDB88798}" type="sibTrans" cxnId="{0EE4C221-F664-4DF8-B288-D819F1AEBD26}">
      <dgm:prSet/>
      <dgm:spPr/>
      <dgm:t>
        <a:bodyPr/>
        <a:lstStyle/>
        <a:p>
          <a:endParaRPr lang="en-US"/>
        </a:p>
      </dgm:t>
    </dgm:pt>
    <dgm:pt modelId="{E8728BC4-890C-41C3-9596-8F71B7AAEE8D}">
      <dgm:prSet phldrT="[Text]"/>
      <dgm:spPr/>
      <dgm:t>
        <a:bodyPr/>
        <a:lstStyle/>
        <a:p>
          <a:r>
            <a:rPr lang="en-US" dirty="0" smtClean="0"/>
            <a:t> The learning results or responses produced by students.</a:t>
          </a:r>
          <a:endParaRPr lang="en-US" dirty="0"/>
        </a:p>
      </dgm:t>
    </dgm:pt>
    <dgm:pt modelId="{DEAFB557-5C4E-4B8E-AE85-6112213C32EC}" type="parTrans" cxnId="{043F75BA-36E9-4A24-8A43-021682A7E13D}">
      <dgm:prSet/>
      <dgm:spPr/>
      <dgm:t>
        <a:bodyPr/>
        <a:lstStyle/>
        <a:p>
          <a:endParaRPr lang="en-US"/>
        </a:p>
      </dgm:t>
    </dgm:pt>
    <dgm:pt modelId="{8BEB7C81-2D9C-44B8-9E53-A30758E006F4}" type="sibTrans" cxnId="{043F75BA-36E9-4A24-8A43-021682A7E13D}">
      <dgm:prSet/>
      <dgm:spPr/>
      <dgm:t>
        <a:bodyPr/>
        <a:lstStyle/>
        <a:p>
          <a:endParaRPr lang="en-US"/>
        </a:p>
      </dgm:t>
    </dgm:pt>
    <dgm:pt modelId="{53A2B658-E8E2-42FA-BF82-E1FE1E082464}">
      <dgm:prSet phldrT="[Text]"/>
      <dgm:spPr/>
      <dgm:t>
        <a:bodyPr/>
        <a:lstStyle/>
        <a:p>
          <a:r>
            <a:rPr lang="en-US" dirty="0" smtClean="0"/>
            <a:t>Processor</a:t>
          </a:r>
          <a:endParaRPr lang="en-US" dirty="0"/>
        </a:p>
      </dgm:t>
    </dgm:pt>
    <dgm:pt modelId="{294ECAAE-9035-40B4-BBEB-3787D01FC415}" type="parTrans" cxnId="{C4A43A14-F0D8-48F8-AFA0-94E2E56D4BFA}">
      <dgm:prSet/>
      <dgm:spPr/>
      <dgm:t>
        <a:bodyPr/>
        <a:lstStyle/>
        <a:p>
          <a:endParaRPr lang="en-US"/>
        </a:p>
      </dgm:t>
    </dgm:pt>
    <dgm:pt modelId="{FE5925E4-CB54-446B-938E-63BF25BD9F04}" type="sibTrans" cxnId="{C4A43A14-F0D8-48F8-AFA0-94E2E56D4BFA}">
      <dgm:prSet/>
      <dgm:spPr/>
      <dgm:t>
        <a:bodyPr/>
        <a:lstStyle/>
        <a:p>
          <a:endParaRPr lang="en-US"/>
        </a:p>
      </dgm:t>
    </dgm:pt>
    <dgm:pt modelId="{B927D29A-532D-4F4F-8C62-727E90BCE9B8}">
      <dgm:prSet phldrT="[Text]"/>
      <dgm:spPr/>
      <dgm:t>
        <a:bodyPr/>
        <a:lstStyle/>
        <a:p>
          <a:r>
            <a:rPr lang="en-US" dirty="0" smtClean="0"/>
            <a:t> Organizes, revises, and refines learning materials systematically.</a:t>
          </a:r>
          <a:endParaRPr lang="en-US" dirty="0"/>
        </a:p>
      </dgm:t>
    </dgm:pt>
    <dgm:pt modelId="{410C25AA-D877-4C37-B47F-4CED171EA436}" type="parTrans" cxnId="{6FAEBFC0-CA39-4C29-B8B0-0FC3F81FE5FF}">
      <dgm:prSet/>
      <dgm:spPr/>
      <dgm:t>
        <a:bodyPr/>
        <a:lstStyle/>
        <a:p>
          <a:endParaRPr lang="en-US"/>
        </a:p>
      </dgm:t>
    </dgm:pt>
    <dgm:pt modelId="{00D94377-8500-476A-8BC3-D9FCBEDC0743}" type="sibTrans" cxnId="{6FAEBFC0-CA39-4C29-B8B0-0FC3F81FE5FF}">
      <dgm:prSet/>
      <dgm:spPr/>
      <dgm:t>
        <a:bodyPr/>
        <a:lstStyle/>
        <a:p>
          <a:endParaRPr lang="en-US"/>
        </a:p>
      </dgm:t>
    </dgm:pt>
    <dgm:pt modelId="{AFC38F22-9ABA-4B2B-B846-5706C536780F}" type="pres">
      <dgm:prSet presAssocID="{0246755D-D443-4983-B7B4-DE9D0C07685C}" presName="linearFlow" presStyleCnt="0">
        <dgm:presLayoutVars>
          <dgm:dir/>
          <dgm:animLvl val="lvl"/>
          <dgm:resizeHandles val="exact"/>
        </dgm:presLayoutVars>
      </dgm:prSet>
      <dgm:spPr/>
      <dgm:t>
        <a:bodyPr/>
        <a:lstStyle/>
        <a:p>
          <a:endParaRPr lang="en-US"/>
        </a:p>
      </dgm:t>
    </dgm:pt>
    <dgm:pt modelId="{D568F68D-5BB9-41D1-8D43-0A0D497F3637}" type="pres">
      <dgm:prSet presAssocID="{BDE02EE2-E318-40EA-936C-A57710E43F85}" presName="composite" presStyleCnt="0"/>
      <dgm:spPr/>
    </dgm:pt>
    <dgm:pt modelId="{644A6605-6171-4A84-A892-8AAE2C096410}" type="pres">
      <dgm:prSet presAssocID="{BDE02EE2-E318-40EA-936C-A57710E43F85}" presName="parentText" presStyleLbl="alignNode1" presStyleIdx="0" presStyleCnt="3">
        <dgm:presLayoutVars>
          <dgm:chMax val="1"/>
          <dgm:bulletEnabled val="1"/>
        </dgm:presLayoutVars>
      </dgm:prSet>
      <dgm:spPr/>
      <dgm:t>
        <a:bodyPr/>
        <a:lstStyle/>
        <a:p>
          <a:endParaRPr lang="en-US"/>
        </a:p>
      </dgm:t>
    </dgm:pt>
    <dgm:pt modelId="{B201BD9E-BD9D-4288-BC89-E20D4FA06C91}" type="pres">
      <dgm:prSet presAssocID="{BDE02EE2-E318-40EA-936C-A57710E43F85}" presName="descendantText" presStyleLbl="alignAcc1" presStyleIdx="0" presStyleCnt="3">
        <dgm:presLayoutVars>
          <dgm:bulletEnabled val="1"/>
        </dgm:presLayoutVars>
      </dgm:prSet>
      <dgm:spPr/>
      <dgm:t>
        <a:bodyPr/>
        <a:lstStyle/>
        <a:p>
          <a:endParaRPr lang="en-US"/>
        </a:p>
      </dgm:t>
    </dgm:pt>
    <dgm:pt modelId="{B4BA51EF-AAFE-4DA0-98B6-74E4B5B0D400}" type="pres">
      <dgm:prSet presAssocID="{1AAB5956-EBD5-49B2-AEC0-8E62E96482A2}" presName="sp" presStyleCnt="0"/>
      <dgm:spPr/>
    </dgm:pt>
    <dgm:pt modelId="{15A09017-6246-40B6-994F-D19BBCF7F6BB}" type="pres">
      <dgm:prSet presAssocID="{52032D98-728C-4701-B009-4D6D6EA52CF8}" presName="composite" presStyleCnt="0"/>
      <dgm:spPr/>
    </dgm:pt>
    <dgm:pt modelId="{BC863F40-A99F-4A6C-BA38-610B3B5C59EA}" type="pres">
      <dgm:prSet presAssocID="{52032D98-728C-4701-B009-4D6D6EA52CF8}" presName="parentText" presStyleLbl="alignNode1" presStyleIdx="1" presStyleCnt="3">
        <dgm:presLayoutVars>
          <dgm:chMax val="1"/>
          <dgm:bulletEnabled val="1"/>
        </dgm:presLayoutVars>
      </dgm:prSet>
      <dgm:spPr/>
      <dgm:t>
        <a:bodyPr/>
        <a:lstStyle/>
        <a:p>
          <a:endParaRPr lang="en-US"/>
        </a:p>
      </dgm:t>
    </dgm:pt>
    <dgm:pt modelId="{7CAE18CB-2A29-46FC-B196-6C73D0E94E91}" type="pres">
      <dgm:prSet presAssocID="{52032D98-728C-4701-B009-4D6D6EA52CF8}" presName="descendantText" presStyleLbl="alignAcc1" presStyleIdx="1" presStyleCnt="3" custLinFactNeighborX="0" custLinFactNeighborY="0">
        <dgm:presLayoutVars>
          <dgm:bulletEnabled val="1"/>
        </dgm:presLayoutVars>
      </dgm:prSet>
      <dgm:spPr/>
      <dgm:t>
        <a:bodyPr/>
        <a:lstStyle/>
        <a:p>
          <a:endParaRPr lang="en-US"/>
        </a:p>
      </dgm:t>
    </dgm:pt>
    <dgm:pt modelId="{9FF56E00-098D-4CE2-AD51-ACD6BBE99B41}" type="pres">
      <dgm:prSet presAssocID="{5A04E730-A6EB-450E-9E53-C56CBDB88798}" presName="sp" presStyleCnt="0"/>
      <dgm:spPr/>
    </dgm:pt>
    <dgm:pt modelId="{A37A53CB-A0EF-449A-B9DB-2411E8956712}" type="pres">
      <dgm:prSet presAssocID="{53A2B658-E8E2-42FA-BF82-E1FE1E082464}" presName="composite" presStyleCnt="0"/>
      <dgm:spPr/>
    </dgm:pt>
    <dgm:pt modelId="{32F1C63D-D2D7-4360-841F-6EE0C56D8C7A}" type="pres">
      <dgm:prSet presAssocID="{53A2B658-E8E2-42FA-BF82-E1FE1E082464}" presName="parentText" presStyleLbl="alignNode1" presStyleIdx="2" presStyleCnt="3">
        <dgm:presLayoutVars>
          <dgm:chMax val="1"/>
          <dgm:bulletEnabled val="1"/>
        </dgm:presLayoutVars>
      </dgm:prSet>
      <dgm:spPr/>
      <dgm:t>
        <a:bodyPr/>
        <a:lstStyle/>
        <a:p>
          <a:endParaRPr lang="en-US"/>
        </a:p>
      </dgm:t>
    </dgm:pt>
    <dgm:pt modelId="{84AF69CE-C356-4E24-B910-F82E2FA01DBA}" type="pres">
      <dgm:prSet presAssocID="{53A2B658-E8E2-42FA-BF82-E1FE1E082464}" presName="descendantText" presStyleLbl="alignAcc1" presStyleIdx="2" presStyleCnt="3">
        <dgm:presLayoutVars>
          <dgm:bulletEnabled val="1"/>
        </dgm:presLayoutVars>
      </dgm:prSet>
      <dgm:spPr/>
      <dgm:t>
        <a:bodyPr/>
        <a:lstStyle/>
        <a:p>
          <a:endParaRPr lang="en-US"/>
        </a:p>
      </dgm:t>
    </dgm:pt>
  </dgm:ptLst>
  <dgm:cxnLst>
    <dgm:cxn modelId="{E8A2B139-F457-489E-A253-8E29C147DAFD}" type="presOf" srcId="{52032D98-728C-4701-B009-4D6D6EA52CF8}" destId="{BC863F40-A99F-4A6C-BA38-610B3B5C59EA}" srcOrd="0" destOrd="0" presId="urn:microsoft.com/office/officeart/2005/8/layout/chevron2"/>
    <dgm:cxn modelId="{043F75BA-36E9-4A24-8A43-021682A7E13D}" srcId="{52032D98-728C-4701-B009-4D6D6EA52CF8}" destId="{E8728BC4-890C-41C3-9596-8F71B7AAEE8D}" srcOrd="0" destOrd="0" parTransId="{DEAFB557-5C4E-4B8E-AE85-6112213C32EC}" sibTransId="{8BEB7C81-2D9C-44B8-9E53-A30758E006F4}"/>
    <dgm:cxn modelId="{6FAEBFC0-CA39-4C29-B8B0-0FC3F81FE5FF}" srcId="{53A2B658-E8E2-42FA-BF82-E1FE1E082464}" destId="{B927D29A-532D-4F4F-8C62-727E90BCE9B8}" srcOrd="0" destOrd="0" parTransId="{410C25AA-D877-4C37-B47F-4CED171EA436}" sibTransId="{00D94377-8500-476A-8BC3-D9FCBEDC0743}"/>
    <dgm:cxn modelId="{B84D26D7-83E3-4ADB-8D97-535EAD630927}" type="presOf" srcId="{B927D29A-532D-4F4F-8C62-727E90BCE9B8}" destId="{84AF69CE-C356-4E24-B910-F82E2FA01DBA}" srcOrd="0" destOrd="0" presId="urn:microsoft.com/office/officeart/2005/8/layout/chevron2"/>
    <dgm:cxn modelId="{0EE4C221-F664-4DF8-B288-D819F1AEBD26}" srcId="{0246755D-D443-4983-B7B4-DE9D0C07685C}" destId="{52032D98-728C-4701-B009-4D6D6EA52CF8}" srcOrd="1" destOrd="0" parTransId="{AEC46F85-B129-458F-B427-7079DB23271E}" sibTransId="{5A04E730-A6EB-450E-9E53-C56CBDB88798}"/>
    <dgm:cxn modelId="{2140D946-691B-4894-8690-879B4398C420}" type="presOf" srcId="{E8728BC4-890C-41C3-9596-8F71B7AAEE8D}" destId="{7CAE18CB-2A29-46FC-B196-6C73D0E94E91}" srcOrd="0" destOrd="0" presId="urn:microsoft.com/office/officeart/2005/8/layout/chevron2"/>
    <dgm:cxn modelId="{5ADBDE88-22CD-4821-BE49-6A90E4E5F7B3}" type="presOf" srcId="{20B916AE-9F6A-40E2-BBA5-FB2429276566}" destId="{B201BD9E-BD9D-4288-BC89-E20D4FA06C91}" srcOrd="0" destOrd="0" presId="urn:microsoft.com/office/officeart/2005/8/layout/chevron2"/>
    <dgm:cxn modelId="{07A972E9-825D-451A-BB8E-FF0AB5CCBA6B}" type="presOf" srcId="{53A2B658-E8E2-42FA-BF82-E1FE1E082464}" destId="{32F1C63D-D2D7-4360-841F-6EE0C56D8C7A}" srcOrd="0" destOrd="0" presId="urn:microsoft.com/office/officeart/2005/8/layout/chevron2"/>
    <dgm:cxn modelId="{C4A43A14-F0D8-48F8-AFA0-94E2E56D4BFA}" srcId="{0246755D-D443-4983-B7B4-DE9D0C07685C}" destId="{53A2B658-E8E2-42FA-BF82-E1FE1E082464}" srcOrd="2" destOrd="0" parTransId="{294ECAAE-9035-40B4-BBEB-3787D01FC415}" sibTransId="{FE5925E4-CB54-446B-938E-63BF25BD9F04}"/>
    <dgm:cxn modelId="{19691062-9D5B-4B45-BF58-5247E314F9FC}" type="presOf" srcId="{0246755D-D443-4983-B7B4-DE9D0C07685C}" destId="{AFC38F22-9ABA-4B2B-B846-5706C536780F}" srcOrd="0" destOrd="0" presId="urn:microsoft.com/office/officeart/2005/8/layout/chevron2"/>
    <dgm:cxn modelId="{5E371D15-4EA0-4F6B-BD0A-473605CE339B}" type="presOf" srcId="{BDE02EE2-E318-40EA-936C-A57710E43F85}" destId="{644A6605-6171-4A84-A892-8AAE2C096410}" srcOrd="0" destOrd="0" presId="urn:microsoft.com/office/officeart/2005/8/layout/chevron2"/>
    <dgm:cxn modelId="{20A87778-9FA9-41EC-8315-C2601D49DD37}" srcId="{0246755D-D443-4983-B7B4-DE9D0C07685C}" destId="{BDE02EE2-E318-40EA-936C-A57710E43F85}" srcOrd="0" destOrd="0" parTransId="{2982ECC7-EF2C-4078-9A8E-B5F827745726}" sibTransId="{1AAB5956-EBD5-49B2-AEC0-8E62E96482A2}"/>
    <dgm:cxn modelId="{AA57C776-8488-44E3-AC74-31A27216CE2F}" srcId="{BDE02EE2-E318-40EA-936C-A57710E43F85}" destId="{20B916AE-9F6A-40E2-BBA5-FB2429276566}" srcOrd="0" destOrd="0" parTransId="{DC462D8B-DA75-47D5-88BF-2617EECB2366}" sibTransId="{620824D2-7CE4-4AAB-A999-77DA18A1D2B0}"/>
    <dgm:cxn modelId="{5CEF94C2-B7EC-46A5-8F93-BA8235222DD6}" type="presParOf" srcId="{AFC38F22-9ABA-4B2B-B846-5706C536780F}" destId="{D568F68D-5BB9-41D1-8D43-0A0D497F3637}" srcOrd="0" destOrd="0" presId="urn:microsoft.com/office/officeart/2005/8/layout/chevron2"/>
    <dgm:cxn modelId="{2919A52C-20D0-4D62-8629-D9036B967478}" type="presParOf" srcId="{D568F68D-5BB9-41D1-8D43-0A0D497F3637}" destId="{644A6605-6171-4A84-A892-8AAE2C096410}" srcOrd="0" destOrd="0" presId="urn:microsoft.com/office/officeart/2005/8/layout/chevron2"/>
    <dgm:cxn modelId="{5513E7F6-1E5B-4C4A-8962-8ABBA52A48EE}" type="presParOf" srcId="{D568F68D-5BB9-41D1-8D43-0A0D497F3637}" destId="{B201BD9E-BD9D-4288-BC89-E20D4FA06C91}" srcOrd="1" destOrd="0" presId="urn:microsoft.com/office/officeart/2005/8/layout/chevron2"/>
    <dgm:cxn modelId="{C1FA208C-4B6A-4286-A09A-78A5E657027E}" type="presParOf" srcId="{AFC38F22-9ABA-4B2B-B846-5706C536780F}" destId="{B4BA51EF-AAFE-4DA0-98B6-74E4B5B0D400}" srcOrd="1" destOrd="0" presId="urn:microsoft.com/office/officeart/2005/8/layout/chevron2"/>
    <dgm:cxn modelId="{51727DCF-6CA4-4BB0-A2E0-AB82EB6CBC0D}" type="presParOf" srcId="{AFC38F22-9ABA-4B2B-B846-5706C536780F}" destId="{15A09017-6246-40B6-994F-D19BBCF7F6BB}" srcOrd="2" destOrd="0" presId="urn:microsoft.com/office/officeart/2005/8/layout/chevron2"/>
    <dgm:cxn modelId="{89C8AC05-1DAF-4D7F-BA99-932D7954AC6E}" type="presParOf" srcId="{15A09017-6246-40B6-994F-D19BBCF7F6BB}" destId="{BC863F40-A99F-4A6C-BA38-610B3B5C59EA}" srcOrd="0" destOrd="0" presId="urn:microsoft.com/office/officeart/2005/8/layout/chevron2"/>
    <dgm:cxn modelId="{B4B1234D-3AEC-4ABC-90BA-96A9120EB3E1}" type="presParOf" srcId="{15A09017-6246-40B6-994F-D19BBCF7F6BB}" destId="{7CAE18CB-2A29-46FC-B196-6C73D0E94E91}" srcOrd="1" destOrd="0" presId="urn:microsoft.com/office/officeart/2005/8/layout/chevron2"/>
    <dgm:cxn modelId="{0E19CF41-BB03-4F54-8D1D-32D1214C700C}" type="presParOf" srcId="{AFC38F22-9ABA-4B2B-B846-5706C536780F}" destId="{9FF56E00-098D-4CE2-AD51-ACD6BBE99B41}" srcOrd="3" destOrd="0" presId="urn:microsoft.com/office/officeart/2005/8/layout/chevron2"/>
    <dgm:cxn modelId="{049BC432-1518-4079-A2EE-E2990EF844F3}" type="presParOf" srcId="{AFC38F22-9ABA-4B2B-B846-5706C536780F}" destId="{A37A53CB-A0EF-449A-B9DB-2411E8956712}" srcOrd="4" destOrd="0" presId="urn:microsoft.com/office/officeart/2005/8/layout/chevron2"/>
    <dgm:cxn modelId="{31D405B5-C7FC-4CAE-9FD3-D11AD6AD78D5}" type="presParOf" srcId="{A37A53CB-A0EF-449A-B9DB-2411E8956712}" destId="{32F1C63D-D2D7-4360-841F-6EE0C56D8C7A}" srcOrd="0" destOrd="0" presId="urn:microsoft.com/office/officeart/2005/8/layout/chevron2"/>
    <dgm:cxn modelId="{1CB5A97F-4CCA-4C9A-BCB4-98F336674609}" type="presParOf" srcId="{A37A53CB-A0EF-449A-B9DB-2411E8956712}" destId="{84AF69CE-C356-4E24-B910-F82E2FA01DBA}"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BB13FB0-980D-4EB2-98F1-D8C37E36E6F9}" type="doc">
      <dgm:prSet loTypeId="urn:microsoft.com/office/officeart/2005/8/layout/hierarchy4" loCatId="hierarchy" qsTypeId="urn:microsoft.com/office/officeart/2005/8/quickstyle/simple1" qsCatId="simple" csTypeId="urn:microsoft.com/office/officeart/2005/8/colors/accent0_2" csCatId="mainScheme" phldr="1"/>
      <dgm:spPr/>
      <dgm:t>
        <a:bodyPr/>
        <a:lstStyle/>
        <a:p>
          <a:endParaRPr lang="en-US"/>
        </a:p>
      </dgm:t>
    </dgm:pt>
    <dgm:pt modelId="{A59CD9B9-1840-4675-AB16-33DA3D400421}">
      <dgm:prSet phldrT="[Text]"/>
      <dgm:spPr/>
      <dgm:t>
        <a:bodyPr/>
        <a:lstStyle/>
        <a:p>
          <a:r>
            <a:rPr lang="en-US" dirty="0" smtClean="0"/>
            <a:t>Processor</a:t>
          </a:r>
          <a:endParaRPr lang="en-US" dirty="0"/>
        </a:p>
      </dgm:t>
    </dgm:pt>
    <dgm:pt modelId="{2A97BD11-A395-4869-A1EF-A1B37C902C15}" type="parTrans" cxnId="{F0338D12-D4E1-4996-97FB-B0911488C810}">
      <dgm:prSet/>
      <dgm:spPr/>
      <dgm:t>
        <a:bodyPr/>
        <a:lstStyle/>
        <a:p>
          <a:endParaRPr lang="en-US"/>
        </a:p>
      </dgm:t>
    </dgm:pt>
    <dgm:pt modelId="{BDE2CA12-122B-4220-B02A-9CE3EC8A1423}" type="sibTrans" cxnId="{F0338D12-D4E1-4996-97FB-B0911488C810}">
      <dgm:prSet/>
      <dgm:spPr/>
      <dgm:t>
        <a:bodyPr/>
        <a:lstStyle/>
        <a:p>
          <a:endParaRPr lang="en-US"/>
        </a:p>
      </dgm:t>
    </dgm:pt>
    <dgm:pt modelId="{E33F3805-5663-4F99-A94D-41FE5CBC21E3}">
      <dgm:prSet phldrT="[Text]"/>
      <dgm:spPr/>
      <dgm:t>
        <a:bodyPr/>
        <a:lstStyle/>
        <a:p>
          <a:r>
            <a:rPr lang="en-US" dirty="0" smtClean="0"/>
            <a:t>Closed-Loop System</a:t>
          </a:r>
          <a:endParaRPr lang="en-US" dirty="0"/>
        </a:p>
      </dgm:t>
    </dgm:pt>
    <dgm:pt modelId="{54C202E9-966E-4214-9820-9C34872C3902}" type="parTrans" cxnId="{B29F16B6-91C8-4F50-AB9A-A71B3B008E91}">
      <dgm:prSet/>
      <dgm:spPr/>
      <dgm:t>
        <a:bodyPr/>
        <a:lstStyle/>
        <a:p>
          <a:endParaRPr lang="en-US"/>
        </a:p>
      </dgm:t>
    </dgm:pt>
    <dgm:pt modelId="{E5C8A781-2C6F-4E69-BC72-0801E75989D8}" type="sibTrans" cxnId="{B29F16B6-91C8-4F50-AB9A-A71B3B008E91}">
      <dgm:prSet/>
      <dgm:spPr/>
      <dgm:t>
        <a:bodyPr/>
        <a:lstStyle/>
        <a:p>
          <a:endParaRPr lang="en-US"/>
        </a:p>
      </dgm:t>
    </dgm:pt>
    <dgm:pt modelId="{A1FF2A5F-825C-4A18-A2BE-9EE58971893E}">
      <dgm:prSet phldrT="[Text]"/>
      <dgm:spPr/>
      <dgm:t>
        <a:bodyPr/>
        <a:lstStyle/>
        <a:p>
          <a:r>
            <a:rPr lang="en-US" dirty="0" smtClean="0"/>
            <a:t>Closed-Loop System</a:t>
          </a:r>
          <a:endParaRPr lang="en-US" dirty="0"/>
        </a:p>
      </dgm:t>
    </dgm:pt>
    <dgm:pt modelId="{67A4CA56-B228-4866-A94D-F651BE28093A}" type="parTrans" cxnId="{75E6DCD0-A719-4E8C-AAC3-1C760C10D159}">
      <dgm:prSet/>
      <dgm:spPr/>
      <dgm:t>
        <a:bodyPr/>
        <a:lstStyle/>
        <a:p>
          <a:endParaRPr lang="en-US"/>
        </a:p>
      </dgm:t>
    </dgm:pt>
    <dgm:pt modelId="{AF1B2B61-61D3-4224-A307-8F126D47B700}" type="sibTrans" cxnId="{75E6DCD0-A719-4E8C-AAC3-1C760C10D159}">
      <dgm:prSet/>
      <dgm:spPr/>
      <dgm:t>
        <a:bodyPr/>
        <a:lstStyle/>
        <a:p>
          <a:endParaRPr lang="en-US"/>
        </a:p>
      </dgm:t>
    </dgm:pt>
    <dgm:pt modelId="{991FC958-4DFF-4A10-BC14-C3CB131609BF}" type="pres">
      <dgm:prSet presAssocID="{EBB13FB0-980D-4EB2-98F1-D8C37E36E6F9}" presName="Name0" presStyleCnt="0">
        <dgm:presLayoutVars>
          <dgm:chPref val="1"/>
          <dgm:dir/>
          <dgm:animOne val="branch"/>
          <dgm:animLvl val="lvl"/>
          <dgm:resizeHandles/>
        </dgm:presLayoutVars>
      </dgm:prSet>
      <dgm:spPr/>
      <dgm:t>
        <a:bodyPr/>
        <a:lstStyle/>
        <a:p>
          <a:endParaRPr lang="en-US"/>
        </a:p>
      </dgm:t>
    </dgm:pt>
    <dgm:pt modelId="{90356CB3-2D8C-4A40-B11A-EC376C9CAB4E}" type="pres">
      <dgm:prSet presAssocID="{A59CD9B9-1840-4675-AB16-33DA3D400421}" presName="vertOne" presStyleCnt="0"/>
      <dgm:spPr/>
    </dgm:pt>
    <dgm:pt modelId="{48A1F867-44B6-41DC-95FF-A86F28E8109A}" type="pres">
      <dgm:prSet presAssocID="{A59CD9B9-1840-4675-AB16-33DA3D400421}" presName="txOne" presStyleLbl="node0" presStyleIdx="0" presStyleCnt="1">
        <dgm:presLayoutVars>
          <dgm:chPref val="3"/>
        </dgm:presLayoutVars>
      </dgm:prSet>
      <dgm:spPr/>
      <dgm:t>
        <a:bodyPr/>
        <a:lstStyle/>
        <a:p>
          <a:endParaRPr lang="en-US"/>
        </a:p>
      </dgm:t>
    </dgm:pt>
    <dgm:pt modelId="{498533B3-B8B5-450D-BEF2-3EC79B59E81A}" type="pres">
      <dgm:prSet presAssocID="{A59CD9B9-1840-4675-AB16-33DA3D400421}" presName="parTransOne" presStyleCnt="0"/>
      <dgm:spPr/>
    </dgm:pt>
    <dgm:pt modelId="{AA1F3CCA-2CE7-4068-A78E-938828716FC6}" type="pres">
      <dgm:prSet presAssocID="{A59CD9B9-1840-4675-AB16-33DA3D400421}" presName="horzOne" presStyleCnt="0"/>
      <dgm:spPr/>
    </dgm:pt>
    <dgm:pt modelId="{33FC105F-BB66-48E0-9E9C-16FAFFAF8C07}" type="pres">
      <dgm:prSet presAssocID="{E33F3805-5663-4F99-A94D-41FE5CBC21E3}" presName="vertTwo" presStyleCnt="0"/>
      <dgm:spPr/>
    </dgm:pt>
    <dgm:pt modelId="{81504F09-FD4B-4741-A9DF-8B85E48C6C91}" type="pres">
      <dgm:prSet presAssocID="{E33F3805-5663-4F99-A94D-41FE5CBC21E3}" presName="txTwo" presStyleLbl="node2" presStyleIdx="0" presStyleCnt="2">
        <dgm:presLayoutVars>
          <dgm:chPref val="3"/>
        </dgm:presLayoutVars>
      </dgm:prSet>
      <dgm:spPr/>
      <dgm:t>
        <a:bodyPr/>
        <a:lstStyle/>
        <a:p>
          <a:endParaRPr lang="en-US"/>
        </a:p>
      </dgm:t>
    </dgm:pt>
    <dgm:pt modelId="{A14D471A-0B9C-4840-9D71-B25D0C53010F}" type="pres">
      <dgm:prSet presAssocID="{E33F3805-5663-4F99-A94D-41FE5CBC21E3}" presName="horzTwo" presStyleCnt="0"/>
      <dgm:spPr/>
    </dgm:pt>
    <dgm:pt modelId="{195984DB-FA60-4BEC-BBE8-414ECF401103}" type="pres">
      <dgm:prSet presAssocID="{E5C8A781-2C6F-4E69-BC72-0801E75989D8}" presName="sibSpaceTwo" presStyleCnt="0"/>
      <dgm:spPr/>
    </dgm:pt>
    <dgm:pt modelId="{88E58B29-6310-4BE3-B2F8-05E049176672}" type="pres">
      <dgm:prSet presAssocID="{A1FF2A5F-825C-4A18-A2BE-9EE58971893E}" presName="vertTwo" presStyleCnt="0"/>
      <dgm:spPr/>
    </dgm:pt>
    <dgm:pt modelId="{EA94FFD8-48EE-4778-8BC7-D5EC1E6B179B}" type="pres">
      <dgm:prSet presAssocID="{A1FF2A5F-825C-4A18-A2BE-9EE58971893E}" presName="txTwo" presStyleLbl="node2" presStyleIdx="1" presStyleCnt="2">
        <dgm:presLayoutVars>
          <dgm:chPref val="3"/>
        </dgm:presLayoutVars>
      </dgm:prSet>
      <dgm:spPr/>
      <dgm:t>
        <a:bodyPr/>
        <a:lstStyle/>
        <a:p>
          <a:endParaRPr lang="en-US"/>
        </a:p>
      </dgm:t>
    </dgm:pt>
    <dgm:pt modelId="{F5C3D42D-71BC-46AE-A625-20E7BB7FAA85}" type="pres">
      <dgm:prSet presAssocID="{A1FF2A5F-825C-4A18-A2BE-9EE58971893E}" presName="horzTwo" presStyleCnt="0"/>
      <dgm:spPr/>
    </dgm:pt>
  </dgm:ptLst>
  <dgm:cxnLst>
    <dgm:cxn modelId="{C8218ECE-2CF3-4C4C-B9C7-8FC2058EEDAC}" type="presOf" srcId="{A1FF2A5F-825C-4A18-A2BE-9EE58971893E}" destId="{EA94FFD8-48EE-4778-8BC7-D5EC1E6B179B}" srcOrd="0" destOrd="0" presId="urn:microsoft.com/office/officeart/2005/8/layout/hierarchy4"/>
    <dgm:cxn modelId="{DFBD9931-AC9E-4FBA-9C1C-CFCF1954B205}" type="presOf" srcId="{E33F3805-5663-4F99-A94D-41FE5CBC21E3}" destId="{81504F09-FD4B-4741-A9DF-8B85E48C6C91}" srcOrd="0" destOrd="0" presId="urn:microsoft.com/office/officeart/2005/8/layout/hierarchy4"/>
    <dgm:cxn modelId="{75E6DCD0-A719-4E8C-AAC3-1C760C10D159}" srcId="{A59CD9B9-1840-4675-AB16-33DA3D400421}" destId="{A1FF2A5F-825C-4A18-A2BE-9EE58971893E}" srcOrd="1" destOrd="0" parTransId="{67A4CA56-B228-4866-A94D-F651BE28093A}" sibTransId="{AF1B2B61-61D3-4224-A307-8F126D47B700}"/>
    <dgm:cxn modelId="{565B5C5B-0571-4C78-A4B1-B0985848B912}" type="presOf" srcId="{EBB13FB0-980D-4EB2-98F1-D8C37E36E6F9}" destId="{991FC958-4DFF-4A10-BC14-C3CB131609BF}" srcOrd="0" destOrd="0" presId="urn:microsoft.com/office/officeart/2005/8/layout/hierarchy4"/>
    <dgm:cxn modelId="{2A707F2D-6F93-4019-9F8B-AF4D594E3690}" type="presOf" srcId="{A59CD9B9-1840-4675-AB16-33DA3D400421}" destId="{48A1F867-44B6-41DC-95FF-A86F28E8109A}" srcOrd="0" destOrd="0" presId="urn:microsoft.com/office/officeart/2005/8/layout/hierarchy4"/>
    <dgm:cxn modelId="{B29F16B6-91C8-4F50-AB9A-A71B3B008E91}" srcId="{A59CD9B9-1840-4675-AB16-33DA3D400421}" destId="{E33F3805-5663-4F99-A94D-41FE5CBC21E3}" srcOrd="0" destOrd="0" parTransId="{54C202E9-966E-4214-9820-9C34872C3902}" sibTransId="{E5C8A781-2C6F-4E69-BC72-0801E75989D8}"/>
    <dgm:cxn modelId="{F0338D12-D4E1-4996-97FB-B0911488C810}" srcId="{EBB13FB0-980D-4EB2-98F1-D8C37E36E6F9}" destId="{A59CD9B9-1840-4675-AB16-33DA3D400421}" srcOrd="0" destOrd="0" parTransId="{2A97BD11-A395-4869-A1EF-A1B37C902C15}" sibTransId="{BDE2CA12-122B-4220-B02A-9CE3EC8A1423}"/>
    <dgm:cxn modelId="{9D0ACB72-277B-42E2-8C14-49A162433577}" type="presParOf" srcId="{991FC958-4DFF-4A10-BC14-C3CB131609BF}" destId="{90356CB3-2D8C-4A40-B11A-EC376C9CAB4E}" srcOrd="0" destOrd="0" presId="urn:microsoft.com/office/officeart/2005/8/layout/hierarchy4"/>
    <dgm:cxn modelId="{65024516-A403-474A-913E-E48BC46CC774}" type="presParOf" srcId="{90356CB3-2D8C-4A40-B11A-EC376C9CAB4E}" destId="{48A1F867-44B6-41DC-95FF-A86F28E8109A}" srcOrd="0" destOrd="0" presId="urn:microsoft.com/office/officeart/2005/8/layout/hierarchy4"/>
    <dgm:cxn modelId="{570D0F92-FBDE-4040-89F7-EA5F03D3B1CD}" type="presParOf" srcId="{90356CB3-2D8C-4A40-B11A-EC376C9CAB4E}" destId="{498533B3-B8B5-450D-BEF2-3EC79B59E81A}" srcOrd="1" destOrd="0" presId="urn:microsoft.com/office/officeart/2005/8/layout/hierarchy4"/>
    <dgm:cxn modelId="{3656791C-7657-4CCF-B7AC-4AACA3E62537}" type="presParOf" srcId="{90356CB3-2D8C-4A40-B11A-EC376C9CAB4E}" destId="{AA1F3CCA-2CE7-4068-A78E-938828716FC6}" srcOrd="2" destOrd="0" presId="urn:microsoft.com/office/officeart/2005/8/layout/hierarchy4"/>
    <dgm:cxn modelId="{5D556103-A50E-424E-960C-9E94C1268B56}" type="presParOf" srcId="{AA1F3CCA-2CE7-4068-A78E-938828716FC6}" destId="{33FC105F-BB66-48E0-9E9C-16FAFFAF8C07}" srcOrd="0" destOrd="0" presId="urn:microsoft.com/office/officeart/2005/8/layout/hierarchy4"/>
    <dgm:cxn modelId="{ADCA84C6-89E2-4981-9147-8EDFDC205E70}" type="presParOf" srcId="{33FC105F-BB66-48E0-9E9C-16FAFFAF8C07}" destId="{81504F09-FD4B-4741-A9DF-8B85E48C6C91}" srcOrd="0" destOrd="0" presId="urn:microsoft.com/office/officeart/2005/8/layout/hierarchy4"/>
    <dgm:cxn modelId="{211E1CAA-4C3B-489A-A233-120BC210775A}" type="presParOf" srcId="{33FC105F-BB66-48E0-9E9C-16FAFFAF8C07}" destId="{A14D471A-0B9C-4840-9D71-B25D0C53010F}" srcOrd="1" destOrd="0" presId="urn:microsoft.com/office/officeart/2005/8/layout/hierarchy4"/>
    <dgm:cxn modelId="{FF115BBF-5920-4E74-8524-AA8D790DBF26}" type="presParOf" srcId="{AA1F3CCA-2CE7-4068-A78E-938828716FC6}" destId="{195984DB-FA60-4BEC-BBE8-414ECF401103}" srcOrd="1" destOrd="0" presId="urn:microsoft.com/office/officeart/2005/8/layout/hierarchy4"/>
    <dgm:cxn modelId="{7B9C6C11-3136-458A-B09B-D9BBDC5E3FB8}" type="presParOf" srcId="{AA1F3CCA-2CE7-4068-A78E-938828716FC6}" destId="{88E58B29-6310-4BE3-B2F8-05E049176672}" srcOrd="2" destOrd="0" presId="urn:microsoft.com/office/officeart/2005/8/layout/hierarchy4"/>
    <dgm:cxn modelId="{AFEBB1A0-391D-4ACA-BD93-225E523C0641}" type="presParOf" srcId="{88E58B29-6310-4BE3-B2F8-05E049176672}" destId="{EA94FFD8-48EE-4778-8BC7-D5EC1E6B179B}" srcOrd="0" destOrd="0" presId="urn:microsoft.com/office/officeart/2005/8/layout/hierarchy4"/>
    <dgm:cxn modelId="{36225AAE-7C1A-418C-9FBF-1E6DB3BD8087}" type="presParOf" srcId="{88E58B29-6310-4BE3-B2F8-05E049176672}" destId="{F5C3D42D-71BC-46AE-A625-20E7BB7FAA85}" srcOrd="1" destOrd="0" presId="urn:microsoft.com/office/officeart/2005/8/layout/hierarchy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253F74A-4FC0-4BD2-B152-78E620F1B5C7}">
      <dsp:nvSpPr>
        <dsp:cNvPr id="0" name=""/>
        <dsp:cNvSpPr/>
      </dsp:nvSpPr>
      <dsp:spPr>
        <a:xfrm>
          <a:off x="5368982" y="1792193"/>
          <a:ext cx="3798594" cy="659260"/>
        </a:xfrm>
        <a:custGeom>
          <a:avLst/>
          <a:gdLst/>
          <a:ahLst/>
          <a:cxnLst/>
          <a:rect l="0" t="0" r="0" b="0"/>
          <a:pathLst>
            <a:path>
              <a:moveTo>
                <a:pt x="0" y="0"/>
              </a:moveTo>
              <a:lnTo>
                <a:pt x="0" y="329630"/>
              </a:lnTo>
              <a:lnTo>
                <a:pt x="3798594" y="329630"/>
              </a:lnTo>
              <a:lnTo>
                <a:pt x="3798594" y="659260"/>
              </a:lnTo>
            </a:path>
          </a:pathLst>
        </a:custGeom>
        <a:noFill/>
        <a:ln w="48000" cap="flat" cmpd="thickThin"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9C5A527-5C19-41E8-8ED3-8CCB7E5E9344}">
      <dsp:nvSpPr>
        <dsp:cNvPr id="0" name=""/>
        <dsp:cNvSpPr/>
      </dsp:nvSpPr>
      <dsp:spPr>
        <a:xfrm>
          <a:off x="5323262" y="1792193"/>
          <a:ext cx="91440" cy="659260"/>
        </a:xfrm>
        <a:custGeom>
          <a:avLst/>
          <a:gdLst/>
          <a:ahLst/>
          <a:cxnLst/>
          <a:rect l="0" t="0" r="0" b="0"/>
          <a:pathLst>
            <a:path>
              <a:moveTo>
                <a:pt x="45720" y="0"/>
              </a:moveTo>
              <a:lnTo>
                <a:pt x="45720" y="659260"/>
              </a:lnTo>
            </a:path>
          </a:pathLst>
        </a:custGeom>
        <a:noFill/>
        <a:ln w="48000" cap="flat" cmpd="thickThin"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FB91EB0-E3AA-4E15-BE8B-2D8E8A07CBA5}">
      <dsp:nvSpPr>
        <dsp:cNvPr id="0" name=""/>
        <dsp:cNvSpPr/>
      </dsp:nvSpPr>
      <dsp:spPr>
        <a:xfrm>
          <a:off x="1570388" y="1792193"/>
          <a:ext cx="3798594" cy="659260"/>
        </a:xfrm>
        <a:custGeom>
          <a:avLst/>
          <a:gdLst/>
          <a:ahLst/>
          <a:cxnLst/>
          <a:rect l="0" t="0" r="0" b="0"/>
          <a:pathLst>
            <a:path>
              <a:moveTo>
                <a:pt x="3798594" y="0"/>
              </a:moveTo>
              <a:lnTo>
                <a:pt x="3798594" y="329630"/>
              </a:lnTo>
              <a:lnTo>
                <a:pt x="0" y="329630"/>
              </a:lnTo>
              <a:lnTo>
                <a:pt x="0" y="659260"/>
              </a:lnTo>
            </a:path>
          </a:pathLst>
        </a:custGeom>
        <a:noFill/>
        <a:ln w="48000" cap="flat" cmpd="thickThin"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5BC1AC8-0359-494A-860A-1A86BF106442}">
      <dsp:nvSpPr>
        <dsp:cNvPr id="0" name=""/>
        <dsp:cNvSpPr/>
      </dsp:nvSpPr>
      <dsp:spPr>
        <a:xfrm>
          <a:off x="1866317" y="222526"/>
          <a:ext cx="7005330" cy="1569667"/>
        </a:xfrm>
        <a:prstGeom prst="rect">
          <a:avLst/>
        </a:prstGeom>
        <a:solidFill>
          <a:srgbClr val="FFC000"/>
        </a:solidFill>
        <a:ln w="48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lvl="0" algn="ctr" defTabSz="1511300">
            <a:lnSpc>
              <a:spcPct val="90000"/>
            </a:lnSpc>
            <a:spcBef>
              <a:spcPct val="0"/>
            </a:spcBef>
            <a:spcAft>
              <a:spcPct val="35000"/>
            </a:spcAft>
          </a:pPr>
          <a:r>
            <a:rPr lang="en-US" sz="3400" b="1" kern="1200" dirty="0" smtClean="0">
              <a:solidFill>
                <a:srgbClr val="00B050"/>
              </a:solidFill>
              <a:latin typeface="Arial" panose="020B0604020202020204" pitchFamily="34" charset="0"/>
              <a:cs typeface="Arial" panose="020B0604020202020204" pitchFamily="34" charset="0"/>
            </a:rPr>
            <a:t>INSTRUCTIONAL DESIGN</a:t>
          </a:r>
          <a:endParaRPr lang="en-US" sz="3400" kern="1200" dirty="0"/>
        </a:p>
      </dsp:txBody>
      <dsp:txXfrm>
        <a:off x="1866317" y="222526"/>
        <a:ext cx="7005330" cy="1569667"/>
      </dsp:txXfrm>
    </dsp:sp>
    <dsp:sp modelId="{5B22BF92-49E1-4628-8301-D7A205C3FF65}">
      <dsp:nvSpPr>
        <dsp:cNvPr id="0" name=""/>
        <dsp:cNvSpPr/>
      </dsp:nvSpPr>
      <dsp:spPr>
        <a:xfrm>
          <a:off x="720" y="2451453"/>
          <a:ext cx="3139334" cy="1569667"/>
        </a:xfrm>
        <a:prstGeom prst="rect">
          <a:avLst/>
        </a:prstGeom>
        <a:solidFill>
          <a:schemeClr val="bg2">
            <a:lumMod val="75000"/>
          </a:schemeClr>
        </a:solidFill>
        <a:ln w="48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lvl="0" algn="ctr" defTabSz="1511300">
            <a:lnSpc>
              <a:spcPct val="90000"/>
            </a:lnSpc>
            <a:spcBef>
              <a:spcPct val="0"/>
            </a:spcBef>
            <a:spcAft>
              <a:spcPct val="35000"/>
            </a:spcAft>
          </a:pPr>
          <a:r>
            <a:rPr lang="en-US" sz="3400" kern="1200" dirty="0" smtClean="0">
              <a:solidFill>
                <a:schemeClr val="tx1"/>
              </a:solidFill>
            </a:rPr>
            <a:t>Training Psychology Design</a:t>
          </a:r>
          <a:endParaRPr lang="en-US" sz="3400" kern="1200" dirty="0">
            <a:solidFill>
              <a:schemeClr val="tx1"/>
            </a:solidFill>
          </a:endParaRPr>
        </a:p>
      </dsp:txBody>
      <dsp:txXfrm>
        <a:off x="720" y="2451453"/>
        <a:ext cx="3139334" cy="1569667"/>
      </dsp:txXfrm>
    </dsp:sp>
    <dsp:sp modelId="{12C9BB6B-BC67-4903-AD46-8930ECDA436D}">
      <dsp:nvSpPr>
        <dsp:cNvPr id="0" name=""/>
        <dsp:cNvSpPr/>
      </dsp:nvSpPr>
      <dsp:spPr>
        <a:xfrm>
          <a:off x="3799315" y="2451453"/>
          <a:ext cx="3139334" cy="1569667"/>
        </a:xfrm>
        <a:prstGeom prst="rect">
          <a:avLst/>
        </a:prstGeom>
        <a:solidFill>
          <a:schemeClr val="bg2">
            <a:lumMod val="75000"/>
          </a:schemeClr>
        </a:solidFill>
        <a:ln w="48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t" anchorCtr="0">
          <a:noAutofit/>
        </a:bodyPr>
        <a:lstStyle/>
        <a:p>
          <a:pPr lvl="0" algn="ctr" defTabSz="1511300">
            <a:lnSpc>
              <a:spcPct val="90000"/>
            </a:lnSpc>
            <a:spcBef>
              <a:spcPct val="0"/>
            </a:spcBef>
            <a:spcAft>
              <a:spcPct val="35000"/>
            </a:spcAft>
          </a:pPr>
          <a:r>
            <a:rPr lang="en-US" sz="3400" kern="1200" dirty="0" smtClean="0">
              <a:solidFill>
                <a:schemeClr val="tx1"/>
              </a:solidFill>
            </a:rPr>
            <a:t>	</a:t>
          </a:r>
        </a:p>
        <a:p>
          <a:pPr lvl="0" algn="ctr" defTabSz="1511300">
            <a:lnSpc>
              <a:spcPct val="90000"/>
            </a:lnSpc>
            <a:spcBef>
              <a:spcPct val="0"/>
            </a:spcBef>
            <a:spcAft>
              <a:spcPct val="35000"/>
            </a:spcAft>
          </a:pPr>
          <a:r>
            <a:rPr lang="en-US" sz="3400" kern="1200" dirty="0" smtClean="0">
              <a:solidFill>
                <a:schemeClr val="tx1"/>
              </a:solidFill>
            </a:rPr>
            <a:t>CYPRNETICS DESIGN</a:t>
          </a:r>
          <a:endParaRPr lang="en-US" sz="3400" kern="1200" dirty="0">
            <a:solidFill>
              <a:schemeClr val="tx1"/>
            </a:solidFill>
          </a:endParaRPr>
        </a:p>
      </dsp:txBody>
      <dsp:txXfrm>
        <a:off x="3799315" y="2451453"/>
        <a:ext cx="3139334" cy="1569667"/>
      </dsp:txXfrm>
    </dsp:sp>
    <dsp:sp modelId="{97856995-76F5-4E0A-B35F-CE1D322A45F3}">
      <dsp:nvSpPr>
        <dsp:cNvPr id="0" name=""/>
        <dsp:cNvSpPr/>
      </dsp:nvSpPr>
      <dsp:spPr>
        <a:xfrm>
          <a:off x="7597909" y="2451453"/>
          <a:ext cx="3139334" cy="1569667"/>
        </a:xfrm>
        <a:prstGeom prst="rect">
          <a:avLst/>
        </a:prstGeom>
        <a:solidFill>
          <a:schemeClr val="bg2">
            <a:lumMod val="75000"/>
          </a:schemeClr>
        </a:solidFill>
        <a:ln w="48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t" anchorCtr="0">
          <a:noAutofit/>
        </a:bodyPr>
        <a:lstStyle/>
        <a:p>
          <a:pPr lvl="0" algn="ctr" defTabSz="1511300">
            <a:lnSpc>
              <a:spcPct val="90000"/>
            </a:lnSpc>
            <a:spcBef>
              <a:spcPct val="0"/>
            </a:spcBef>
            <a:spcAft>
              <a:spcPct val="35000"/>
            </a:spcAft>
          </a:pPr>
          <a:endParaRPr lang="en-US" sz="3400" kern="1200" dirty="0" smtClean="0">
            <a:solidFill>
              <a:schemeClr val="tx1"/>
            </a:solidFill>
          </a:endParaRPr>
        </a:p>
        <a:p>
          <a:pPr lvl="0" algn="ctr" defTabSz="1511300">
            <a:lnSpc>
              <a:spcPct val="90000"/>
            </a:lnSpc>
            <a:spcBef>
              <a:spcPct val="0"/>
            </a:spcBef>
            <a:spcAft>
              <a:spcPct val="35000"/>
            </a:spcAft>
          </a:pPr>
          <a:r>
            <a:rPr lang="en-US" sz="3400" kern="1200" dirty="0" smtClean="0">
              <a:solidFill>
                <a:schemeClr val="tx1"/>
              </a:solidFill>
            </a:rPr>
            <a:t>SYSTEM APPROACH</a:t>
          </a:r>
          <a:endParaRPr lang="en-US" sz="3400" kern="1200" dirty="0">
            <a:solidFill>
              <a:schemeClr val="tx1"/>
            </a:solidFill>
          </a:endParaRPr>
        </a:p>
      </dsp:txBody>
      <dsp:txXfrm>
        <a:off x="7597909" y="2451453"/>
        <a:ext cx="3139334" cy="156966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44A6605-6171-4A84-A892-8AAE2C096410}">
      <dsp:nvSpPr>
        <dsp:cNvPr id="0" name=""/>
        <dsp:cNvSpPr/>
      </dsp:nvSpPr>
      <dsp:spPr>
        <a:xfrm rot="5400000">
          <a:off x="-247798" y="249366"/>
          <a:ext cx="1651992" cy="1156394"/>
        </a:xfrm>
        <a:prstGeom prst="chevron">
          <a:avLst/>
        </a:prstGeom>
        <a:solidFill>
          <a:schemeClr val="accent2">
            <a:hueOff val="0"/>
            <a:satOff val="0"/>
            <a:lumOff val="0"/>
            <a:alphaOff val="0"/>
          </a:schemeClr>
        </a:solidFill>
        <a:ln w="48000" cap="flat" cmpd="thickThin"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065" tIns="12065" rIns="12065" bIns="12065" numCol="1" spcCol="1270" anchor="ctr" anchorCtr="0">
          <a:noAutofit/>
        </a:bodyPr>
        <a:lstStyle/>
        <a:p>
          <a:pPr lvl="0" algn="ctr" defTabSz="844550">
            <a:lnSpc>
              <a:spcPct val="90000"/>
            </a:lnSpc>
            <a:spcBef>
              <a:spcPct val="0"/>
            </a:spcBef>
            <a:spcAft>
              <a:spcPct val="35000"/>
            </a:spcAft>
          </a:pPr>
          <a:r>
            <a:rPr lang="en-US" sz="1900" kern="1200" dirty="0" smtClean="0"/>
            <a:t>Input</a:t>
          </a:r>
          <a:endParaRPr lang="en-US" sz="1900" kern="1200" dirty="0"/>
        </a:p>
      </dsp:txBody>
      <dsp:txXfrm rot="-5400000">
        <a:off x="1" y="579764"/>
        <a:ext cx="1156394" cy="495598"/>
      </dsp:txXfrm>
    </dsp:sp>
    <dsp:sp modelId="{B201BD9E-BD9D-4288-BC89-E20D4FA06C91}">
      <dsp:nvSpPr>
        <dsp:cNvPr id="0" name=""/>
        <dsp:cNvSpPr/>
      </dsp:nvSpPr>
      <dsp:spPr>
        <a:xfrm rot="5400000">
          <a:off x="5032399" y="-3874437"/>
          <a:ext cx="1073794" cy="8825805"/>
        </a:xfrm>
        <a:prstGeom prst="round2SameRect">
          <a:avLst/>
        </a:prstGeom>
        <a:solidFill>
          <a:schemeClr val="lt1">
            <a:alpha val="90000"/>
            <a:hueOff val="0"/>
            <a:satOff val="0"/>
            <a:lumOff val="0"/>
            <a:alphaOff val="0"/>
          </a:schemeClr>
        </a:solidFill>
        <a:ln w="48000" cap="flat" cmpd="thickThin"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8920" tIns="22225" rIns="22225" bIns="22225" numCol="1" spcCol="1270" anchor="ctr" anchorCtr="0">
          <a:noAutofit/>
        </a:bodyPr>
        <a:lstStyle/>
        <a:p>
          <a:pPr marL="285750" lvl="1" indent="-285750" algn="l" defTabSz="1555750">
            <a:lnSpc>
              <a:spcPct val="90000"/>
            </a:lnSpc>
            <a:spcBef>
              <a:spcPct val="0"/>
            </a:spcBef>
            <a:spcAft>
              <a:spcPct val="15000"/>
            </a:spcAft>
            <a:buChar char="••"/>
          </a:pPr>
          <a:r>
            <a:rPr lang="en-US" sz="3500" kern="1200" dirty="0" smtClean="0"/>
            <a:t> Teaching materials and information provided to learners.</a:t>
          </a:r>
          <a:endParaRPr lang="en-US" sz="3500" kern="1200" dirty="0"/>
        </a:p>
      </dsp:txBody>
      <dsp:txXfrm rot="-5400000">
        <a:off x="1156394" y="53986"/>
        <a:ext cx="8773387" cy="968958"/>
      </dsp:txXfrm>
    </dsp:sp>
    <dsp:sp modelId="{BC863F40-A99F-4A6C-BA38-610B3B5C59EA}">
      <dsp:nvSpPr>
        <dsp:cNvPr id="0" name=""/>
        <dsp:cNvSpPr/>
      </dsp:nvSpPr>
      <dsp:spPr>
        <a:xfrm rot="5400000">
          <a:off x="-247798" y="1707802"/>
          <a:ext cx="1651992" cy="1156394"/>
        </a:xfrm>
        <a:prstGeom prst="chevron">
          <a:avLst/>
        </a:prstGeom>
        <a:solidFill>
          <a:schemeClr val="accent3">
            <a:hueOff val="0"/>
            <a:satOff val="0"/>
            <a:lumOff val="0"/>
            <a:alphaOff val="0"/>
          </a:schemeClr>
        </a:solidFill>
        <a:ln w="48000" cap="flat" cmpd="thickThin"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065" tIns="12065" rIns="12065" bIns="12065" numCol="1" spcCol="1270" anchor="ctr" anchorCtr="0">
          <a:noAutofit/>
        </a:bodyPr>
        <a:lstStyle/>
        <a:p>
          <a:pPr lvl="0" algn="ctr" defTabSz="844550">
            <a:lnSpc>
              <a:spcPct val="90000"/>
            </a:lnSpc>
            <a:spcBef>
              <a:spcPct val="0"/>
            </a:spcBef>
            <a:spcAft>
              <a:spcPct val="35000"/>
            </a:spcAft>
          </a:pPr>
          <a:r>
            <a:rPr lang="en-US" sz="1900" kern="1200" dirty="0" smtClean="0"/>
            <a:t>Output</a:t>
          </a:r>
          <a:endParaRPr lang="en-US" sz="1900" kern="1200" dirty="0"/>
        </a:p>
      </dsp:txBody>
      <dsp:txXfrm rot="-5400000">
        <a:off x="1" y="2038200"/>
        <a:ext cx="1156394" cy="495598"/>
      </dsp:txXfrm>
    </dsp:sp>
    <dsp:sp modelId="{7CAE18CB-2A29-46FC-B196-6C73D0E94E91}">
      <dsp:nvSpPr>
        <dsp:cNvPr id="0" name=""/>
        <dsp:cNvSpPr/>
      </dsp:nvSpPr>
      <dsp:spPr>
        <a:xfrm rot="5400000">
          <a:off x="5032399" y="-2416001"/>
          <a:ext cx="1073794" cy="8825805"/>
        </a:xfrm>
        <a:prstGeom prst="round2SameRect">
          <a:avLst/>
        </a:prstGeom>
        <a:solidFill>
          <a:schemeClr val="lt1">
            <a:alpha val="90000"/>
            <a:hueOff val="0"/>
            <a:satOff val="0"/>
            <a:lumOff val="0"/>
            <a:alphaOff val="0"/>
          </a:schemeClr>
        </a:solidFill>
        <a:ln w="48000" cap="flat" cmpd="thickThin"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8920" tIns="22225" rIns="22225" bIns="22225" numCol="1" spcCol="1270" anchor="ctr" anchorCtr="0">
          <a:noAutofit/>
        </a:bodyPr>
        <a:lstStyle/>
        <a:p>
          <a:pPr marL="285750" lvl="1" indent="-285750" algn="l" defTabSz="1555750">
            <a:lnSpc>
              <a:spcPct val="90000"/>
            </a:lnSpc>
            <a:spcBef>
              <a:spcPct val="0"/>
            </a:spcBef>
            <a:spcAft>
              <a:spcPct val="15000"/>
            </a:spcAft>
            <a:buChar char="••"/>
          </a:pPr>
          <a:r>
            <a:rPr lang="en-US" sz="3500" kern="1200" dirty="0" smtClean="0"/>
            <a:t> The learning results or responses produced by students.</a:t>
          </a:r>
          <a:endParaRPr lang="en-US" sz="3500" kern="1200" dirty="0"/>
        </a:p>
      </dsp:txBody>
      <dsp:txXfrm rot="-5400000">
        <a:off x="1156394" y="1512422"/>
        <a:ext cx="8773387" cy="968958"/>
      </dsp:txXfrm>
    </dsp:sp>
    <dsp:sp modelId="{32F1C63D-D2D7-4360-841F-6EE0C56D8C7A}">
      <dsp:nvSpPr>
        <dsp:cNvPr id="0" name=""/>
        <dsp:cNvSpPr/>
      </dsp:nvSpPr>
      <dsp:spPr>
        <a:xfrm rot="5400000">
          <a:off x="-247798" y="3166238"/>
          <a:ext cx="1651992" cy="1156394"/>
        </a:xfrm>
        <a:prstGeom prst="chevron">
          <a:avLst/>
        </a:prstGeom>
        <a:solidFill>
          <a:schemeClr val="accent4">
            <a:hueOff val="0"/>
            <a:satOff val="0"/>
            <a:lumOff val="0"/>
            <a:alphaOff val="0"/>
          </a:schemeClr>
        </a:solidFill>
        <a:ln w="48000" cap="flat" cmpd="thickThin"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065" tIns="12065" rIns="12065" bIns="12065" numCol="1" spcCol="1270" anchor="ctr" anchorCtr="0">
          <a:noAutofit/>
        </a:bodyPr>
        <a:lstStyle/>
        <a:p>
          <a:pPr lvl="0" algn="ctr" defTabSz="844550">
            <a:lnSpc>
              <a:spcPct val="90000"/>
            </a:lnSpc>
            <a:spcBef>
              <a:spcPct val="0"/>
            </a:spcBef>
            <a:spcAft>
              <a:spcPct val="35000"/>
            </a:spcAft>
          </a:pPr>
          <a:r>
            <a:rPr lang="en-US" sz="1900" kern="1200" dirty="0" smtClean="0"/>
            <a:t>Processor</a:t>
          </a:r>
          <a:endParaRPr lang="en-US" sz="1900" kern="1200" dirty="0"/>
        </a:p>
      </dsp:txBody>
      <dsp:txXfrm rot="-5400000">
        <a:off x="1" y="3496636"/>
        <a:ext cx="1156394" cy="495598"/>
      </dsp:txXfrm>
    </dsp:sp>
    <dsp:sp modelId="{84AF69CE-C356-4E24-B910-F82E2FA01DBA}">
      <dsp:nvSpPr>
        <dsp:cNvPr id="0" name=""/>
        <dsp:cNvSpPr/>
      </dsp:nvSpPr>
      <dsp:spPr>
        <a:xfrm rot="5400000">
          <a:off x="5032399" y="-957565"/>
          <a:ext cx="1073794" cy="8825805"/>
        </a:xfrm>
        <a:prstGeom prst="round2SameRect">
          <a:avLst/>
        </a:prstGeom>
        <a:solidFill>
          <a:schemeClr val="lt1">
            <a:alpha val="90000"/>
            <a:hueOff val="0"/>
            <a:satOff val="0"/>
            <a:lumOff val="0"/>
            <a:alphaOff val="0"/>
          </a:schemeClr>
        </a:solidFill>
        <a:ln w="48000" cap="flat" cmpd="thickThin"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8920" tIns="22225" rIns="22225" bIns="22225" numCol="1" spcCol="1270" anchor="ctr" anchorCtr="0">
          <a:noAutofit/>
        </a:bodyPr>
        <a:lstStyle/>
        <a:p>
          <a:pPr marL="285750" lvl="1" indent="-285750" algn="l" defTabSz="1555750">
            <a:lnSpc>
              <a:spcPct val="90000"/>
            </a:lnSpc>
            <a:spcBef>
              <a:spcPct val="0"/>
            </a:spcBef>
            <a:spcAft>
              <a:spcPct val="15000"/>
            </a:spcAft>
            <a:buChar char="••"/>
          </a:pPr>
          <a:r>
            <a:rPr lang="en-US" sz="3500" kern="1200" dirty="0" smtClean="0"/>
            <a:t> Organizes, revises, and refines learning materials systematically.</a:t>
          </a:r>
          <a:endParaRPr lang="en-US" sz="3500" kern="1200" dirty="0"/>
        </a:p>
      </dsp:txBody>
      <dsp:txXfrm rot="-5400000">
        <a:off x="1156394" y="2970858"/>
        <a:ext cx="8773387" cy="96895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8A1F867-44B6-41DC-95FF-A86F28E8109A}">
      <dsp:nvSpPr>
        <dsp:cNvPr id="0" name=""/>
        <dsp:cNvSpPr/>
      </dsp:nvSpPr>
      <dsp:spPr>
        <a:xfrm>
          <a:off x="3880" y="2194"/>
          <a:ext cx="10504715" cy="2304380"/>
        </a:xfrm>
        <a:prstGeom prst="roundRect">
          <a:avLst>
            <a:gd name="adj" fmla="val 10000"/>
          </a:avLst>
        </a:prstGeom>
        <a:solidFill>
          <a:schemeClr val="lt1">
            <a:hueOff val="0"/>
            <a:satOff val="0"/>
            <a:lumOff val="0"/>
            <a:alphaOff val="0"/>
          </a:schemeClr>
        </a:solidFill>
        <a:ln w="48000" cap="flat" cmpd="thickThin"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47650" tIns="247650" rIns="247650" bIns="247650" numCol="1" spcCol="1270" anchor="ctr" anchorCtr="0">
          <a:noAutofit/>
        </a:bodyPr>
        <a:lstStyle/>
        <a:p>
          <a:pPr lvl="0" algn="ctr" defTabSz="2889250">
            <a:lnSpc>
              <a:spcPct val="90000"/>
            </a:lnSpc>
            <a:spcBef>
              <a:spcPct val="0"/>
            </a:spcBef>
            <a:spcAft>
              <a:spcPct val="35000"/>
            </a:spcAft>
          </a:pPr>
          <a:r>
            <a:rPr lang="en-US" sz="6500" kern="1200" dirty="0" smtClean="0"/>
            <a:t>Processor</a:t>
          </a:r>
          <a:endParaRPr lang="en-US" sz="6500" kern="1200" dirty="0"/>
        </a:p>
      </dsp:txBody>
      <dsp:txXfrm>
        <a:off x="71373" y="69687"/>
        <a:ext cx="10369729" cy="2169394"/>
      </dsp:txXfrm>
    </dsp:sp>
    <dsp:sp modelId="{81504F09-FD4B-4741-A9DF-8B85E48C6C91}">
      <dsp:nvSpPr>
        <dsp:cNvPr id="0" name=""/>
        <dsp:cNvSpPr/>
      </dsp:nvSpPr>
      <dsp:spPr>
        <a:xfrm>
          <a:off x="3880" y="2583965"/>
          <a:ext cx="5040650" cy="2304380"/>
        </a:xfrm>
        <a:prstGeom prst="roundRect">
          <a:avLst>
            <a:gd name="adj" fmla="val 10000"/>
          </a:avLst>
        </a:prstGeom>
        <a:solidFill>
          <a:schemeClr val="lt1">
            <a:hueOff val="0"/>
            <a:satOff val="0"/>
            <a:lumOff val="0"/>
            <a:alphaOff val="0"/>
          </a:schemeClr>
        </a:solidFill>
        <a:ln w="48000" cap="flat" cmpd="thickThin"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32410" tIns="232410" rIns="232410" bIns="232410" numCol="1" spcCol="1270" anchor="ctr" anchorCtr="0">
          <a:noAutofit/>
        </a:bodyPr>
        <a:lstStyle/>
        <a:p>
          <a:pPr lvl="0" algn="ctr" defTabSz="2711450">
            <a:lnSpc>
              <a:spcPct val="90000"/>
            </a:lnSpc>
            <a:spcBef>
              <a:spcPct val="0"/>
            </a:spcBef>
            <a:spcAft>
              <a:spcPct val="35000"/>
            </a:spcAft>
          </a:pPr>
          <a:r>
            <a:rPr lang="en-US" sz="6100" kern="1200" dirty="0" smtClean="0"/>
            <a:t>Closed-Loop System</a:t>
          </a:r>
          <a:endParaRPr lang="en-US" sz="6100" kern="1200" dirty="0"/>
        </a:p>
      </dsp:txBody>
      <dsp:txXfrm>
        <a:off x="71373" y="2651458"/>
        <a:ext cx="4905664" cy="2169394"/>
      </dsp:txXfrm>
    </dsp:sp>
    <dsp:sp modelId="{EA94FFD8-48EE-4778-8BC7-D5EC1E6B179B}">
      <dsp:nvSpPr>
        <dsp:cNvPr id="0" name=""/>
        <dsp:cNvSpPr/>
      </dsp:nvSpPr>
      <dsp:spPr>
        <a:xfrm>
          <a:off x="5467945" y="2583965"/>
          <a:ext cx="5040650" cy="2304380"/>
        </a:xfrm>
        <a:prstGeom prst="roundRect">
          <a:avLst>
            <a:gd name="adj" fmla="val 10000"/>
          </a:avLst>
        </a:prstGeom>
        <a:solidFill>
          <a:schemeClr val="lt1">
            <a:hueOff val="0"/>
            <a:satOff val="0"/>
            <a:lumOff val="0"/>
            <a:alphaOff val="0"/>
          </a:schemeClr>
        </a:solidFill>
        <a:ln w="48000" cap="flat" cmpd="thickThin"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32410" tIns="232410" rIns="232410" bIns="232410" numCol="1" spcCol="1270" anchor="ctr" anchorCtr="0">
          <a:noAutofit/>
        </a:bodyPr>
        <a:lstStyle/>
        <a:p>
          <a:pPr lvl="0" algn="ctr" defTabSz="2711450">
            <a:lnSpc>
              <a:spcPct val="90000"/>
            </a:lnSpc>
            <a:spcBef>
              <a:spcPct val="0"/>
            </a:spcBef>
            <a:spcAft>
              <a:spcPct val="35000"/>
            </a:spcAft>
          </a:pPr>
          <a:r>
            <a:rPr lang="en-US" sz="6100" kern="1200" dirty="0" smtClean="0"/>
            <a:t>Closed-Loop System</a:t>
          </a:r>
          <a:endParaRPr lang="en-US" sz="6100" kern="1200" dirty="0"/>
        </a:p>
      </dsp:txBody>
      <dsp:txXfrm>
        <a:off x="5535438" y="2651458"/>
        <a:ext cx="4905664" cy="2169394"/>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23CEAAF3-9831-450B-8D59-2C09DB96C8FC}" type="datetimeFigureOut">
              <a:rPr lang="en-US"/>
              <a:t>10/31/2026</a:t>
            </a:fld>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06834459-7356-44BF-850D-8B30C4FB3B6B}" type="slidenum">
              <a:rPr/>
              <a:t>‹#›</a:t>
            </a:fld>
            <a:endParaRPr/>
          </a:p>
        </p:txBody>
      </p:sp>
    </p:spTree>
    <p:extLst>
      <p:ext uri="{BB962C8B-B14F-4D97-AF65-F5344CB8AC3E}">
        <p14:creationId xmlns:p14="http://schemas.microsoft.com/office/powerpoint/2010/main" val="246901652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D50CD79-FC16-4410-AB61-17F26E6D3BC8}" type="datetimeFigureOut">
              <a:rPr lang="en-US"/>
              <a:t>10/31/2026</a:t>
            </a:fld>
            <a:endParaRPr/>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a:t>Click to edit Master text styles</a:t>
            </a:r>
          </a:p>
          <a:p>
            <a:pPr lvl="1"/>
            <a:r>
              <a:rPr/>
              <a:t>Second level</a:t>
            </a:r>
          </a:p>
          <a:p>
            <a:pPr lvl="2"/>
            <a:r>
              <a:rPr/>
              <a:t>Third level</a:t>
            </a:r>
          </a:p>
          <a:p>
            <a:pPr lvl="3"/>
            <a:r>
              <a:rPr/>
              <a:t>Fourth level</a:t>
            </a:r>
          </a:p>
          <a:p>
            <a:pPr lvl="4"/>
            <a:r>
              <a:rPr/>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3C37BE-C303-496D-B5CD-85F2937540FC}" type="slidenum">
              <a:rPr/>
              <a:t>‹#›</a:t>
            </a:fld>
            <a:endParaRPr/>
          </a:p>
        </p:txBody>
      </p:sp>
    </p:spTree>
    <p:extLst>
      <p:ext uri="{BB962C8B-B14F-4D97-AF65-F5344CB8AC3E}">
        <p14:creationId xmlns:p14="http://schemas.microsoft.com/office/powerpoint/2010/main" val="33508422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i="1" dirty="0">
                <a:latin typeface="Arial" pitchFamily="34" charset="0"/>
                <a:cs typeface="Arial" pitchFamily="34" charset="0"/>
              </a:rPr>
              <a:t>NOTE:</a:t>
            </a:r>
          </a:p>
          <a:p>
            <a:r>
              <a:rPr lang="en-US" i="1" dirty="0">
                <a:latin typeface="Arial" pitchFamily="34" charset="0"/>
                <a:cs typeface="Arial" pitchFamily="34" charset="0"/>
              </a:rPr>
              <a:t>To change the  image on this slide, select the picture and delete it. Then click the Pictures icon in the placeholder to insert your own image.</a:t>
            </a:r>
          </a:p>
        </p:txBody>
      </p:sp>
      <p:sp>
        <p:nvSpPr>
          <p:cNvPr id="4" name="Slide Number Placeholder 3"/>
          <p:cNvSpPr>
            <a:spLocks noGrp="1"/>
          </p:cNvSpPr>
          <p:nvPr>
            <p:ph type="sldNum" sz="quarter" idx="10"/>
          </p:nvPr>
        </p:nvSpPr>
        <p:spPr/>
        <p:txBody>
          <a:bodyPr/>
          <a:lstStyle/>
          <a:p>
            <a:fld id="{0A3C37BE-C303-496D-B5CD-85F2937540FC}" type="slidenum">
              <a:rPr lang="en-US" smtClean="0"/>
              <a:t>1</a:t>
            </a:fld>
            <a:endParaRPr lang="en-US"/>
          </a:p>
        </p:txBody>
      </p:sp>
    </p:spTree>
    <p:extLst>
      <p:ext uri="{BB962C8B-B14F-4D97-AF65-F5344CB8AC3E}">
        <p14:creationId xmlns:p14="http://schemas.microsoft.com/office/powerpoint/2010/main" val="2406150269"/>
      </p:ext>
    </p:extLst>
  </p:cSld>
  <p:clrMapOvr>
    <a:masterClrMapping/>
  </p:clrMapOvr>
</p:notes>
</file>

<file path=ppt/slideLayouts/_rels/slideLayout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8" name="Rectangle 7"/>
          <p:cNvSpPr/>
          <p:nvPr/>
        </p:nvSpPr>
        <p:spPr>
          <a:xfrm>
            <a:off x="0" y="0"/>
            <a:ext cx="12192000" cy="107987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pic>
        <p:nvPicPr>
          <p:cNvPr id="11" name="Picture 10"/>
          <p:cNvPicPr>
            <a:picLocks noChangeAspect="1"/>
          </p:cNvPicPr>
          <p:nvPr/>
        </p:nvPicPr>
        <p:blipFill rotWithShape="1">
          <a:blip r:embed="rId2" cstate="print">
            <a:duotone>
              <a:schemeClr val="accent2">
                <a:shade val="45000"/>
                <a:satMod val="135000"/>
              </a:schemeClr>
              <a:prstClr val="white"/>
            </a:duotone>
            <a:extLst>
              <a:ext uri="{BEBA8EAE-BF5A-486C-A8C5-ECC9F3942E4B}">
                <a14:imgProps xmlns:a14="http://schemas.microsoft.com/office/drawing/2010/main">
                  <a14:imgLayer r:embed="rId3">
                    <a14:imgEffect>
                      <a14:saturation sat="30000"/>
                    </a14:imgEffect>
                  </a14:imgLayer>
                </a14:imgProps>
              </a:ext>
              <a:ext uri="{28A0092B-C50C-407E-A947-70E740481C1C}">
                <a14:useLocalDpi xmlns:a14="http://schemas.microsoft.com/office/drawing/2010/main" val="0"/>
              </a:ext>
            </a:extLst>
          </a:blip>
          <a:srcRect/>
          <a:stretch/>
        </p:blipFill>
        <p:spPr>
          <a:xfrm>
            <a:off x="1324445" y="0"/>
            <a:ext cx="1747524" cy="2292094"/>
          </a:xfrm>
          <a:prstGeom prst="rect">
            <a:avLst/>
          </a:prstGeom>
        </p:spPr>
      </p:pic>
      <p:sp>
        <p:nvSpPr>
          <p:cNvPr id="2" name="Title 1"/>
          <p:cNvSpPr>
            <a:spLocks noGrp="1"/>
          </p:cNvSpPr>
          <p:nvPr>
            <p:ph type="ctrTitle"/>
          </p:nvPr>
        </p:nvSpPr>
        <p:spPr>
          <a:xfrm>
            <a:off x="1104900" y="2292094"/>
            <a:ext cx="10096500" cy="2219691"/>
          </a:xfrm>
        </p:spPr>
        <p:txBody>
          <a:bodyPr anchor="ctr">
            <a:normAutofit/>
          </a:bodyPr>
          <a:lstStyle>
            <a:lvl1pPr algn="l">
              <a:defRPr sz="4400" cap="all" baseline="0"/>
            </a:lvl1pPr>
          </a:lstStyle>
          <a:p>
            <a:r>
              <a:rPr lang="en-US" smtClean="0"/>
              <a:t>Click to edit Master title style</a:t>
            </a:r>
            <a:endParaRPr/>
          </a:p>
        </p:txBody>
      </p:sp>
      <p:sp>
        <p:nvSpPr>
          <p:cNvPr id="3" name="Subtitle 2"/>
          <p:cNvSpPr>
            <a:spLocks noGrp="1"/>
          </p:cNvSpPr>
          <p:nvPr>
            <p:ph type="subTitle" idx="1"/>
          </p:nvPr>
        </p:nvSpPr>
        <p:spPr>
          <a:xfrm>
            <a:off x="1104898" y="4511784"/>
            <a:ext cx="10096501" cy="955565"/>
          </a:xfrm>
        </p:spPr>
        <p:txBody>
          <a:bodyPr>
            <a:normAutofit/>
          </a:bodyPr>
          <a:lstStyle>
            <a:lvl1pPr marL="0" indent="0" algn="l">
              <a:spcBef>
                <a:spcPts val="0"/>
              </a:spcBef>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a:p>
        </p:txBody>
      </p:sp>
      <p:sp>
        <p:nvSpPr>
          <p:cNvPr id="7" name="Rectangle 6"/>
          <p:cNvSpPr/>
          <p:nvPr/>
        </p:nvSpPr>
        <p:spPr>
          <a:xfrm>
            <a:off x="0" y="5778124"/>
            <a:ext cx="12192000" cy="107987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4" name="Date Placeholder 3"/>
          <p:cNvSpPr>
            <a:spLocks noGrp="1"/>
          </p:cNvSpPr>
          <p:nvPr>
            <p:ph type="dt" sz="half" idx="10"/>
          </p:nvPr>
        </p:nvSpPr>
        <p:spPr/>
        <p:txBody>
          <a:bodyPr/>
          <a:lstStyle>
            <a:lvl1pPr>
              <a:defRPr baseline="0">
                <a:solidFill>
                  <a:schemeClr val="tx1">
                    <a:lumMod val="20000"/>
                    <a:lumOff val="80000"/>
                  </a:schemeClr>
                </a:solidFill>
              </a:defRPr>
            </a:lvl1pPr>
          </a:lstStyle>
          <a:p>
            <a:fld id="{402B9795-92DC-40DC-A1CA-9A4B349D7824}" type="datetimeFigureOut">
              <a:rPr lang="en-US" smtClean="0"/>
              <a:pPr/>
              <a:t>10/31/2026</a:t>
            </a:fld>
            <a:endParaRPr lang="en-US" dirty="0"/>
          </a:p>
        </p:txBody>
      </p:sp>
      <p:sp>
        <p:nvSpPr>
          <p:cNvPr id="5" name="Footer Placeholder 4"/>
          <p:cNvSpPr>
            <a:spLocks noGrp="1"/>
          </p:cNvSpPr>
          <p:nvPr>
            <p:ph type="ftr" sz="quarter" idx="11"/>
          </p:nvPr>
        </p:nvSpPr>
        <p:spPr/>
        <p:txBody>
          <a:bodyPr/>
          <a:lstStyle>
            <a:lvl1pPr>
              <a:defRPr baseline="0">
                <a:solidFill>
                  <a:schemeClr val="tx1">
                    <a:lumMod val="20000"/>
                    <a:lumOff val="80000"/>
                  </a:schemeClr>
                </a:solidFill>
              </a:defRPr>
            </a:lvl1pPr>
          </a:lstStyle>
          <a:p>
            <a:endParaRPr lang="en-US"/>
          </a:p>
        </p:txBody>
      </p:sp>
      <p:sp>
        <p:nvSpPr>
          <p:cNvPr id="6" name="Slide Number Placeholder 5"/>
          <p:cNvSpPr>
            <a:spLocks noGrp="1"/>
          </p:cNvSpPr>
          <p:nvPr>
            <p:ph type="sldNum" sz="quarter" idx="12"/>
          </p:nvPr>
        </p:nvSpPr>
        <p:spPr/>
        <p:txBody>
          <a:bodyPr/>
          <a:lstStyle>
            <a:lvl1pPr>
              <a:defRPr baseline="0">
                <a:solidFill>
                  <a:schemeClr val="tx1">
                    <a:lumMod val="20000"/>
                    <a:lumOff val="80000"/>
                  </a:schemeClr>
                </a:solidFill>
              </a:defRPr>
            </a:lvl1pPr>
          </a:lstStyle>
          <a:p>
            <a:fld id="{0FF54DE5-C571-48E8-A5BC-B369434E2F44}" type="slidenum">
              <a:rPr lang="en-US" smtClean="0"/>
              <a:pPr/>
              <a:t>‹#›</a:t>
            </a:fld>
            <a:endParaRPr lang="en-US"/>
          </a:p>
        </p:txBody>
      </p:sp>
    </p:spTree>
    <p:extLst>
      <p:ext uri="{BB962C8B-B14F-4D97-AF65-F5344CB8AC3E}">
        <p14:creationId xmlns:p14="http://schemas.microsoft.com/office/powerpoint/2010/main" val="1659756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fld id="{402B9795-92DC-40DC-A1CA-9A4B349D7824}" type="datetimeFigureOut">
              <a:rPr lang="en-US"/>
              <a:t>10/31/2026</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0FF54DE5-C571-48E8-A5BC-B369434E2F44}" type="slidenum">
              <a:rPr/>
              <a:t>‹#›</a:t>
            </a:fld>
            <a:endParaRPr/>
          </a:p>
        </p:txBody>
      </p:sp>
    </p:spTree>
    <p:extLst>
      <p:ext uri="{BB962C8B-B14F-4D97-AF65-F5344CB8AC3E}">
        <p14:creationId xmlns:p14="http://schemas.microsoft.com/office/powerpoint/2010/main" val="37868768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p:cSld name="Title Slide with Picture">
    <p:spTree>
      <p:nvGrpSpPr>
        <p:cNvPr id="1" name=""/>
        <p:cNvGrpSpPr/>
        <p:nvPr/>
      </p:nvGrpSpPr>
      <p:grpSpPr>
        <a:xfrm>
          <a:off x="0" y="0"/>
          <a:ext cx="0" cy="0"/>
          <a:chOff x="0" y="0"/>
          <a:chExt cx="0" cy="0"/>
        </a:xfrm>
      </p:grpSpPr>
      <p:sp>
        <p:nvSpPr>
          <p:cNvPr id="2" name="Title 1"/>
          <p:cNvSpPr>
            <a:spLocks noGrp="1"/>
          </p:cNvSpPr>
          <p:nvPr>
            <p:ph type="ctrTitle"/>
          </p:nvPr>
        </p:nvSpPr>
        <p:spPr>
          <a:xfrm>
            <a:off x="1104900" y="2292094"/>
            <a:ext cx="5734050" cy="2219691"/>
          </a:xfrm>
        </p:spPr>
        <p:txBody>
          <a:bodyPr anchor="ctr">
            <a:normAutofit/>
          </a:bodyPr>
          <a:lstStyle>
            <a:lvl1pPr algn="l">
              <a:defRPr sz="4400" cap="all" baseline="0"/>
            </a:lvl1pPr>
          </a:lstStyle>
          <a:p>
            <a:r>
              <a:rPr lang="en-US" smtClean="0"/>
              <a:t>Click to edit Master title style</a:t>
            </a:r>
            <a:endParaRPr/>
          </a:p>
        </p:txBody>
      </p:sp>
      <p:sp>
        <p:nvSpPr>
          <p:cNvPr id="3" name="Subtitle 2"/>
          <p:cNvSpPr>
            <a:spLocks noGrp="1"/>
          </p:cNvSpPr>
          <p:nvPr>
            <p:ph type="subTitle" idx="1"/>
          </p:nvPr>
        </p:nvSpPr>
        <p:spPr>
          <a:xfrm>
            <a:off x="1104900" y="4511784"/>
            <a:ext cx="5734050" cy="955565"/>
          </a:xfrm>
        </p:spPr>
        <p:txBody>
          <a:bodyPr>
            <a:normAutofit/>
          </a:bodyPr>
          <a:lstStyle>
            <a:lvl1pPr marL="0" indent="0" algn="l">
              <a:spcBef>
                <a:spcPts val="0"/>
              </a:spcBef>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a:p>
        </p:txBody>
      </p:sp>
      <p:sp>
        <p:nvSpPr>
          <p:cNvPr id="11" name="Picture Placeholder 10" descr="An empty placeholder to add an image. Click on the placeholder and select the image that you wish to add."/>
          <p:cNvSpPr>
            <a:spLocks noGrp="1"/>
          </p:cNvSpPr>
          <p:nvPr>
            <p:ph type="pic" sz="quarter" idx="13"/>
          </p:nvPr>
        </p:nvSpPr>
        <p:spPr>
          <a:xfrm>
            <a:off x="6981063" y="1310656"/>
            <a:ext cx="5210937" cy="4208604"/>
          </a:xfrm>
          <a:solidFill>
            <a:schemeClr val="tx1">
              <a:lumMod val="20000"/>
              <a:lumOff val="80000"/>
            </a:schemeClr>
          </a:solidFill>
        </p:spPr>
        <p:txBody>
          <a:bodyPr tIns="1005840"/>
          <a:lstStyle>
            <a:lvl1pPr marL="0" indent="0" algn="ctr">
              <a:buNone/>
              <a:defRPr/>
            </a:lvl1pPr>
          </a:lstStyle>
          <a:p>
            <a:r>
              <a:rPr lang="en-US" smtClean="0"/>
              <a:t>Click icon to add picture</a:t>
            </a:r>
            <a:endParaRPr/>
          </a:p>
        </p:txBody>
      </p:sp>
      <p:sp>
        <p:nvSpPr>
          <p:cNvPr id="8" name="Rectangle 7"/>
          <p:cNvSpPr/>
          <p:nvPr/>
        </p:nvSpPr>
        <p:spPr>
          <a:xfrm>
            <a:off x="0" y="0"/>
            <a:ext cx="12192000" cy="107987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nvGrpSpPr>
          <p:cNvPr id="14" name="Group 13"/>
          <p:cNvGrpSpPr/>
          <p:nvPr/>
        </p:nvGrpSpPr>
        <p:grpSpPr>
          <a:xfrm>
            <a:off x="0" y="1143000"/>
            <a:ext cx="12192000" cy="63125"/>
            <a:chOff x="507492" y="1501519"/>
            <a:chExt cx="8129016" cy="63125"/>
          </a:xfrm>
        </p:grpSpPr>
        <p:cxnSp>
          <p:nvCxnSpPr>
            <p:cNvPr id="15" name="Straight Connector 14"/>
            <p:cNvCxnSpPr/>
            <p:nvPr/>
          </p:nvCxnSpPr>
          <p:spPr>
            <a:xfrm>
              <a:off x="507492" y="1564644"/>
              <a:ext cx="8129016" cy="0"/>
            </a:xfrm>
            <a:prstGeom prst="line">
              <a:avLst/>
            </a:prstGeom>
            <a:ln w="38100" cap="flat">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507492" y="1501519"/>
              <a:ext cx="8129016" cy="0"/>
            </a:xfrm>
            <a:prstGeom prst="line">
              <a:avLst/>
            </a:prstGeom>
            <a:ln w="12700" cap="flat">
              <a:solidFill>
                <a:schemeClr val="tx1"/>
              </a:solidFill>
              <a:miter lim="800000"/>
            </a:ln>
          </p:spPr>
          <p:style>
            <a:lnRef idx="1">
              <a:schemeClr val="accent1"/>
            </a:lnRef>
            <a:fillRef idx="0">
              <a:schemeClr val="accent1"/>
            </a:fillRef>
            <a:effectRef idx="0">
              <a:schemeClr val="accent1"/>
            </a:effectRef>
            <a:fontRef idx="minor">
              <a:schemeClr val="tx1"/>
            </a:fontRef>
          </p:style>
        </p:cxnSp>
      </p:grpSp>
      <p:pic>
        <p:nvPicPr>
          <p:cNvPr id="10" name="Picture 9"/>
          <p:cNvPicPr>
            <a:picLocks noChangeAspect="1"/>
          </p:cNvPicPr>
          <p:nvPr/>
        </p:nvPicPr>
        <p:blipFill rotWithShape="1">
          <a:blip r:embed="rId2" cstate="print">
            <a:duotone>
              <a:schemeClr val="accent2">
                <a:shade val="45000"/>
                <a:satMod val="135000"/>
              </a:schemeClr>
              <a:prstClr val="white"/>
            </a:duotone>
            <a:extLst>
              <a:ext uri="{BEBA8EAE-BF5A-486C-A8C5-ECC9F3942E4B}">
                <a14:imgProps xmlns:a14="http://schemas.microsoft.com/office/drawing/2010/main">
                  <a14:imgLayer r:embed="rId3">
                    <a14:imgEffect>
                      <a14:saturation sat="30000"/>
                    </a14:imgEffect>
                  </a14:imgLayer>
                </a14:imgProps>
              </a:ext>
              <a:ext uri="{28A0092B-C50C-407E-A947-70E740481C1C}">
                <a14:useLocalDpi xmlns:a14="http://schemas.microsoft.com/office/drawing/2010/main" val="0"/>
              </a:ext>
            </a:extLst>
          </a:blip>
          <a:srcRect/>
          <a:stretch/>
        </p:blipFill>
        <p:spPr>
          <a:xfrm>
            <a:off x="1325880" y="0"/>
            <a:ext cx="1747524" cy="2292094"/>
          </a:xfrm>
          <a:prstGeom prst="rect">
            <a:avLst/>
          </a:prstGeom>
        </p:spPr>
      </p:pic>
      <p:grpSp>
        <p:nvGrpSpPr>
          <p:cNvPr id="13" name="Group 12"/>
          <p:cNvGrpSpPr/>
          <p:nvPr/>
        </p:nvGrpSpPr>
        <p:grpSpPr>
          <a:xfrm rot="10800000">
            <a:off x="0" y="5645510"/>
            <a:ext cx="12192000" cy="63125"/>
            <a:chOff x="507492" y="1501519"/>
            <a:chExt cx="8129016" cy="63125"/>
          </a:xfrm>
        </p:grpSpPr>
        <p:cxnSp>
          <p:nvCxnSpPr>
            <p:cNvPr id="17" name="Straight Connector 16"/>
            <p:cNvCxnSpPr/>
            <p:nvPr/>
          </p:nvCxnSpPr>
          <p:spPr>
            <a:xfrm>
              <a:off x="507492" y="1564644"/>
              <a:ext cx="8129016" cy="0"/>
            </a:xfrm>
            <a:prstGeom prst="line">
              <a:avLst/>
            </a:prstGeom>
            <a:ln w="38100" cap="flat">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507492" y="1501519"/>
              <a:ext cx="8129016" cy="0"/>
            </a:xfrm>
            <a:prstGeom prst="line">
              <a:avLst/>
            </a:prstGeom>
            <a:ln w="12700" cap="flat">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7" name="Rectangle 6"/>
          <p:cNvSpPr/>
          <p:nvPr/>
        </p:nvSpPr>
        <p:spPr>
          <a:xfrm>
            <a:off x="0" y="5778124"/>
            <a:ext cx="12192000" cy="107987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Tree>
    <p:extLst>
      <p:ext uri="{BB962C8B-B14F-4D97-AF65-F5344CB8AC3E}">
        <p14:creationId xmlns:p14="http://schemas.microsoft.com/office/powerpoint/2010/main" val="26739436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2514600"/>
            <a:ext cx="12192000" cy="3194035"/>
            <a:chOff x="647402" y="2514600"/>
            <a:chExt cx="10838688" cy="3194035"/>
          </a:xfrm>
        </p:grpSpPr>
        <p:grpSp>
          <p:nvGrpSpPr>
            <p:cNvPr id="9" name="Group 8"/>
            <p:cNvGrpSpPr/>
            <p:nvPr/>
          </p:nvGrpSpPr>
          <p:grpSpPr>
            <a:xfrm>
              <a:off x="647402" y="2514600"/>
              <a:ext cx="10838688" cy="63125"/>
              <a:chOff x="507492" y="1501519"/>
              <a:chExt cx="8129016" cy="63125"/>
            </a:xfrm>
          </p:grpSpPr>
          <p:cxnSp>
            <p:nvCxnSpPr>
              <p:cNvPr id="14" name="Straight Connector 13"/>
              <p:cNvCxnSpPr/>
              <p:nvPr/>
            </p:nvCxnSpPr>
            <p:spPr>
              <a:xfrm>
                <a:off x="507492" y="1564644"/>
                <a:ext cx="8129016" cy="0"/>
              </a:xfrm>
              <a:prstGeom prst="line">
                <a:avLst/>
              </a:prstGeom>
              <a:ln w="38100" cap="flat">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507492" y="1501519"/>
                <a:ext cx="8129016" cy="0"/>
              </a:xfrm>
              <a:prstGeom prst="line">
                <a:avLst/>
              </a:prstGeom>
              <a:ln w="12700" cap="flat">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10" name="Rectangle 9"/>
            <p:cNvSpPr/>
            <p:nvPr/>
          </p:nvSpPr>
          <p:spPr>
            <a:xfrm>
              <a:off x="647402" y="2640850"/>
              <a:ext cx="10838688" cy="294153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nvGrpSpPr>
            <p:cNvPr id="11" name="Group 10"/>
            <p:cNvGrpSpPr/>
            <p:nvPr/>
          </p:nvGrpSpPr>
          <p:grpSpPr>
            <a:xfrm rot="10800000">
              <a:off x="647402" y="5645510"/>
              <a:ext cx="10838688" cy="63125"/>
              <a:chOff x="507492" y="1501519"/>
              <a:chExt cx="8129016" cy="63125"/>
            </a:xfrm>
          </p:grpSpPr>
          <p:cxnSp>
            <p:nvCxnSpPr>
              <p:cNvPr id="12" name="Straight Connector 11"/>
              <p:cNvCxnSpPr/>
              <p:nvPr/>
            </p:nvCxnSpPr>
            <p:spPr>
              <a:xfrm>
                <a:off x="507492" y="1564644"/>
                <a:ext cx="8129016" cy="0"/>
              </a:xfrm>
              <a:prstGeom prst="line">
                <a:avLst/>
              </a:prstGeom>
              <a:ln w="38100" cap="flat">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507492" y="1501519"/>
                <a:ext cx="8129016" cy="0"/>
              </a:xfrm>
              <a:prstGeom prst="line">
                <a:avLst/>
              </a:prstGeom>
              <a:ln w="12700" cap="flat">
                <a:solidFill>
                  <a:schemeClr val="tx1"/>
                </a:solidFill>
                <a:miter lim="800000"/>
              </a:ln>
            </p:spPr>
            <p:style>
              <a:lnRef idx="1">
                <a:schemeClr val="accent1"/>
              </a:lnRef>
              <a:fillRef idx="0">
                <a:schemeClr val="accent1"/>
              </a:fillRef>
              <a:effectRef idx="0">
                <a:schemeClr val="accent1"/>
              </a:effectRef>
              <a:fontRef idx="minor">
                <a:schemeClr val="tx1"/>
              </a:fontRef>
            </p:style>
          </p:cxnSp>
        </p:grpSp>
      </p:grpSp>
      <p:pic>
        <p:nvPicPr>
          <p:cNvPr id="7" name="Picture 6"/>
          <p:cNvPicPr>
            <a:picLocks noChangeAspect="1"/>
          </p:cNvPicPr>
          <p:nvPr/>
        </p:nvPicPr>
        <p:blipFill>
          <a:blip r:embed="rId2" cstate="print">
            <a:duotone>
              <a:schemeClr val="accent2">
                <a:shade val="45000"/>
                <a:satMod val="135000"/>
              </a:schemeClr>
              <a:prstClr val="white"/>
            </a:duotone>
            <a:extLst>
              <a:ext uri="{28A0092B-C50C-407E-A947-70E740481C1C}">
                <a14:useLocalDpi xmlns:a14="http://schemas.microsoft.com/office/drawing/2010/main" val="0"/>
              </a:ext>
            </a:extLst>
          </a:blip>
          <a:stretch>
            <a:fillRect/>
          </a:stretch>
        </p:blipFill>
        <p:spPr>
          <a:xfrm>
            <a:off x="1325880" y="0"/>
            <a:ext cx="1783188" cy="2971806"/>
          </a:xfrm>
          <a:prstGeom prst="rect">
            <a:avLst/>
          </a:prstGeom>
        </p:spPr>
      </p:pic>
      <p:sp>
        <p:nvSpPr>
          <p:cNvPr id="2" name="Title 1"/>
          <p:cNvSpPr>
            <a:spLocks noGrp="1"/>
          </p:cNvSpPr>
          <p:nvPr>
            <p:ph type="title"/>
          </p:nvPr>
        </p:nvSpPr>
        <p:spPr>
          <a:xfrm>
            <a:off x="1104899" y="2971806"/>
            <a:ext cx="10071099" cy="1684150"/>
          </a:xfrm>
        </p:spPr>
        <p:txBody>
          <a:bodyPr anchor="ctr">
            <a:normAutofit/>
          </a:bodyPr>
          <a:lstStyle>
            <a:lvl1pPr>
              <a:defRPr sz="4400" cap="all" baseline="0">
                <a:solidFill>
                  <a:schemeClr val="bg1"/>
                </a:solidFill>
              </a:defRPr>
            </a:lvl1pPr>
          </a:lstStyle>
          <a:p>
            <a:r>
              <a:rPr lang="en-US" smtClean="0"/>
              <a:t>Click to edit Master title style</a:t>
            </a:r>
            <a:endParaRPr/>
          </a:p>
        </p:txBody>
      </p:sp>
      <p:sp>
        <p:nvSpPr>
          <p:cNvPr id="3" name="Text Placeholder 2"/>
          <p:cNvSpPr>
            <a:spLocks noGrp="1"/>
          </p:cNvSpPr>
          <p:nvPr>
            <p:ph type="body" idx="1"/>
          </p:nvPr>
        </p:nvSpPr>
        <p:spPr>
          <a:xfrm>
            <a:off x="1104899" y="4655956"/>
            <a:ext cx="10071099" cy="509750"/>
          </a:xfrm>
        </p:spPr>
        <p:txBody>
          <a:bodyPr>
            <a:normAutofit/>
          </a:bodyPr>
          <a:lstStyle>
            <a:lvl1pPr marL="0" indent="0">
              <a:spcBef>
                <a:spcPts val="0"/>
              </a:spcBef>
              <a:buNone/>
              <a:defRPr sz="16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02B9795-92DC-40DC-A1CA-9A4B349D7824}" type="datetimeFigureOut">
              <a:rPr lang="en-US"/>
              <a:t>10/31/2026</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0FF54DE5-C571-48E8-A5BC-B369434E2F44}" type="slidenum">
              <a:rPr/>
              <a:t>‹#›</a:t>
            </a:fld>
            <a:endParaRPr/>
          </a:p>
        </p:txBody>
      </p:sp>
    </p:spTree>
    <p:extLst>
      <p:ext uri="{BB962C8B-B14F-4D97-AF65-F5344CB8AC3E}">
        <p14:creationId xmlns:p14="http://schemas.microsoft.com/office/powerpoint/2010/main" val="36026788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sz="half" idx="1"/>
          </p:nvPr>
        </p:nvSpPr>
        <p:spPr>
          <a:xfrm>
            <a:off x="1104900" y="1600200"/>
            <a:ext cx="4914900" cy="4571999"/>
          </a:xfrm>
        </p:spPr>
        <p:txBody>
          <a:bodyPr/>
          <a:lstStyle>
            <a:lvl5pPr>
              <a:defRPr/>
            </a:lvl5pPr>
            <a:lvl6pPr>
              <a:defRPr/>
            </a:lvl6pPr>
            <a:lvl7pPr>
              <a:defRPr/>
            </a:lvl7pPr>
            <a:lvl8pPr>
              <a:defRPr/>
            </a:lvl8pPr>
            <a:lvl9pPr>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Content Placeholder 3"/>
          <p:cNvSpPr>
            <a:spLocks noGrp="1"/>
          </p:cNvSpPr>
          <p:nvPr>
            <p:ph sz="half" idx="2"/>
          </p:nvPr>
        </p:nvSpPr>
        <p:spPr>
          <a:xfrm>
            <a:off x="6172200" y="1600200"/>
            <a:ext cx="4914900" cy="4571999"/>
          </a:xfrm>
        </p:spPr>
        <p:txBody>
          <a:bodyPr/>
          <a:lstStyle>
            <a:lvl5pPr>
              <a:defRPr/>
            </a:lvl5pPr>
            <a:lvl6pPr>
              <a:defRPr/>
            </a:lvl6pPr>
            <a:lvl7pPr>
              <a:defRPr/>
            </a:lvl7pPr>
            <a:lvl8pPr>
              <a:defRPr/>
            </a:lvl8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Date Placeholder 4"/>
          <p:cNvSpPr>
            <a:spLocks noGrp="1"/>
          </p:cNvSpPr>
          <p:nvPr>
            <p:ph type="dt" sz="half" idx="10"/>
          </p:nvPr>
        </p:nvSpPr>
        <p:spPr/>
        <p:txBody>
          <a:bodyPr/>
          <a:lstStyle/>
          <a:p>
            <a:fld id="{402B9795-92DC-40DC-A1CA-9A4B349D7824}" type="datetimeFigureOut">
              <a:rPr lang="en-US"/>
              <a:t>10/31/2026</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0FF54DE5-C571-48E8-A5BC-B369434E2F44}" type="slidenum">
              <a:rPr/>
              <a:t>‹#›</a:t>
            </a:fld>
            <a:endParaRPr/>
          </a:p>
        </p:txBody>
      </p:sp>
    </p:spTree>
    <p:extLst>
      <p:ext uri="{BB962C8B-B14F-4D97-AF65-F5344CB8AC3E}">
        <p14:creationId xmlns:p14="http://schemas.microsoft.com/office/powerpoint/2010/main" val="35277910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Text Placeholder 2"/>
          <p:cNvSpPr>
            <a:spLocks noGrp="1"/>
          </p:cNvSpPr>
          <p:nvPr>
            <p:ph type="body" idx="1"/>
          </p:nvPr>
        </p:nvSpPr>
        <p:spPr>
          <a:xfrm>
            <a:off x="1104900" y="1600200"/>
            <a:ext cx="4919472" cy="823912"/>
          </a:xfrm>
        </p:spPr>
        <p:txBody>
          <a:bodyPr anchor="b"/>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04900" y="2424112"/>
            <a:ext cx="4919472" cy="37480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Text Placeholder 4"/>
          <p:cNvSpPr>
            <a:spLocks noGrp="1"/>
          </p:cNvSpPr>
          <p:nvPr>
            <p:ph type="body" sz="quarter" idx="3"/>
          </p:nvPr>
        </p:nvSpPr>
        <p:spPr>
          <a:xfrm>
            <a:off x="6166110" y="1600200"/>
            <a:ext cx="4919472" cy="823912"/>
          </a:xfrm>
        </p:spPr>
        <p:txBody>
          <a:bodyPr anchor="b"/>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66110" y="2424112"/>
            <a:ext cx="4919472" cy="37480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7" name="Date Placeholder 6"/>
          <p:cNvSpPr>
            <a:spLocks noGrp="1"/>
          </p:cNvSpPr>
          <p:nvPr>
            <p:ph type="dt" sz="half" idx="10"/>
          </p:nvPr>
        </p:nvSpPr>
        <p:spPr/>
        <p:txBody>
          <a:bodyPr/>
          <a:lstStyle/>
          <a:p>
            <a:fld id="{402B9795-92DC-40DC-A1CA-9A4B349D7824}" type="datetimeFigureOut">
              <a:rPr lang="en-US"/>
              <a:t>10/31/2026</a:t>
            </a:fld>
            <a:endParaRPr/>
          </a:p>
        </p:txBody>
      </p:sp>
      <p:sp>
        <p:nvSpPr>
          <p:cNvPr id="8" name="Footer Placeholder 7"/>
          <p:cNvSpPr>
            <a:spLocks noGrp="1"/>
          </p:cNvSpPr>
          <p:nvPr>
            <p:ph type="ftr" sz="quarter" idx="11"/>
          </p:nvPr>
        </p:nvSpPr>
        <p:spPr/>
        <p:txBody>
          <a:bodyPr/>
          <a:lstStyle/>
          <a:p>
            <a:endParaRPr/>
          </a:p>
        </p:txBody>
      </p:sp>
      <p:sp>
        <p:nvSpPr>
          <p:cNvPr id="9" name="Slide Number Placeholder 8"/>
          <p:cNvSpPr>
            <a:spLocks noGrp="1"/>
          </p:cNvSpPr>
          <p:nvPr>
            <p:ph type="sldNum" sz="quarter" idx="12"/>
          </p:nvPr>
        </p:nvSpPr>
        <p:spPr/>
        <p:txBody>
          <a:bodyPr/>
          <a:lstStyle/>
          <a:p>
            <a:fld id="{0FF54DE5-C571-48E8-A5BC-B369434E2F44}" type="slidenum">
              <a:rPr/>
              <a:t>‹#›</a:t>
            </a:fld>
            <a:endParaRPr/>
          </a:p>
        </p:txBody>
      </p:sp>
    </p:spTree>
    <p:extLst>
      <p:ext uri="{BB962C8B-B14F-4D97-AF65-F5344CB8AC3E}">
        <p14:creationId xmlns:p14="http://schemas.microsoft.com/office/powerpoint/2010/main" val="39710161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Date Placeholder 2"/>
          <p:cNvSpPr>
            <a:spLocks noGrp="1"/>
          </p:cNvSpPr>
          <p:nvPr>
            <p:ph type="dt" sz="half" idx="10"/>
          </p:nvPr>
        </p:nvSpPr>
        <p:spPr/>
        <p:txBody>
          <a:bodyPr/>
          <a:lstStyle/>
          <a:p>
            <a:fld id="{402B9795-92DC-40DC-A1CA-9A4B349D7824}" type="datetimeFigureOut">
              <a:rPr lang="en-US"/>
              <a:t>10/31/2026</a:t>
            </a:fld>
            <a:endParaRPr/>
          </a:p>
        </p:txBody>
      </p:sp>
      <p:sp>
        <p:nvSpPr>
          <p:cNvPr id="4" name="Footer Placeholder 3"/>
          <p:cNvSpPr>
            <a:spLocks noGrp="1"/>
          </p:cNvSpPr>
          <p:nvPr>
            <p:ph type="ftr" sz="quarter" idx="11"/>
          </p:nvPr>
        </p:nvSpPr>
        <p:spPr/>
        <p:txBody>
          <a:bodyPr/>
          <a:lstStyle/>
          <a:p>
            <a:endParaRPr/>
          </a:p>
        </p:txBody>
      </p:sp>
      <p:sp>
        <p:nvSpPr>
          <p:cNvPr id="5" name="Slide Number Placeholder 4"/>
          <p:cNvSpPr>
            <a:spLocks noGrp="1"/>
          </p:cNvSpPr>
          <p:nvPr>
            <p:ph type="sldNum" sz="quarter" idx="12"/>
          </p:nvPr>
        </p:nvSpPr>
        <p:spPr/>
        <p:txBody>
          <a:bodyPr/>
          <a:lstStyle/>
          <a:p>
            <a:fld id="{0FF54DE5-C571-48E8-A5BC-B369434E2F44}" type="slidenum">
              <a:rPr/>
              <a:t>‹#›</a:t>
            </a:fld>
            <a:endParaRPr/>
          </a:p>
        </p:txBody>
      </p:sp>
    </p:spTree>
    <p:extLst>
      <p:ext uri="{BB962C8B-B14F-4D97-AF65-F5344CB8AC3E}">
        <p14:creationId xmlns:p14="http://schemas.microsoft.com/office/powerpoint/2010/main" val="17581115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02B9795-92DC-40DC-A1CA-9A4B349D7824}" type="datetimeFigureOut">
              <a:rPr lang="en-US"/>
              <a:t>10/31/2026</a:t>
            </a:fld>
            <a:endParaRPr/>
          </a:p>
        </p:txBody>
      </p:sp>
      <p:sp>
        <p:nvSpPr>
          <p:cNvPr id="3" name="Footer Placeholder 2"/>
          <p:cNvSpPr>
            <a:spLocks noGrp="1"/>
          </p:cNvSpPr>
          <p:nvPr>
            <p:ph type="ftr" sz="quarter" idx="11"/>
          </p:nvPr>
        </p:nvSpPr>
        <p:spPr/>
        <p:txBody>
          <a:bodyPr/>
          <a:lstStyle/>
          <a:p>
            <a:endParaRPr/>
          </a:p>
        </p:txBody>
      </p:sp>
      <p:sp>
        <p:nvSpPr>
          <p:cNvPr id="4" name="Slide Number Placeholder 3"/>
          <p:cNvSpPr>
            <a:spLocks noGrp="1"/>
          </p:cNvSpPr>
          <p:nvPr>
            <p:ph type="sldNum" sz="quarter" idx="12"/>
          </p:nvPr>
        </p:nvSpPr>
        <p:spPr/>
        <p:txBody>
          <a:bodyPr/>
          <a:lstStyle/>
          <a:p>
            <a:fld id="{0FF54DE5-C571-48E8-A5BC-B369434E2F44}" type="slidenum">
              <a:rPr/>
              <a:t>‹#›</a:t>
            </a:fld>
            <a:endParaRPr/>
          </a:p>
        </p:txBody>
      </p:sp>
    </p:spTree>
    <p:extLst>
      <p:ext uri="{BB962C8B-B14F-4D97-AF65-F5344CB8AC3E}">
        <p14:creationId xmlns:p14="http://schemas.microsoft.com/office/powerpoint/2010/main" val="3024169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nchor="b"/>
          <a:lstStyle>
            <a:lvl1pPr>
              <a:defRPr sz="3200"/>
            </a:lvl1pPr>
          </a:lstStyle>
          <a:p>
            <a:r>
              <a:rPr lang="en-US" smtClean="0"/>
              <a:t>Click to edit Master title style</a:t>
            </a:r>
            <a:endParaRPr/>
          </a:p>
        </p:txBody>
      </p:sp>
      <p:sp>
        <p:nvSpPr>
          <p:cNvPr id="4" name="Text Placeholder 3"/>
          <p:cNvSpPr>
            <a:spLocks noGrp="1"/>
          </p:cNvSpPr>
          <p:nvPr>
            <p:ph type="body" sz="half" idx="2"/>
          </p:nvPr>
        </p:nvSpPr>
        <p:spPr>
          <a:xfrm>
            <a:off x="1104900" y="1600200"/>
            <a:ext cx="4384548" cy="4572000"/>
          </a:xfrm>
        </p:spPr>
        <p:txBody>
          <a:bodyPr>
            <a:normAutofit/>
          </a:bodyPr>
          <a:lstStyle>
            <a:lvl1pPr marL="0" indent="0">
              <a:spcBef>
                <a:spcPts val="1200"/>
              </a:spcBef>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3" name="Content Placeholder 2"/>
          <p:cNvSpPr>
            <a:spLocks noGrp="1"/>
          </p:cNvSpPr>
          <p:nvPr>
            <p:ph idx="1"/>
          </p:nvPr>
        </p:nvSpPr>
        <p:spPr>
          <a:xfrm>
            <a:off x="5641848" y="1600199"/>
            <a:ext cx="5445252" cy="4572001"/>
          </a:xfrm>
        </p:spPr>
        <p:txBody>
          <a:bodyPr>
            <a:normAutofit/>
          </a:bodyPr>
          <a:lstStyle>
            <a:lvl1pPr>
              <a:defRPr sz="2000"/>
            </a:lvl1pPr>
            <a:lvl2pPr>
              <a:defRPr sz="16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Date Placeholder 4"/>
          <p:cNvSpPr>
            <a:spLocks noGrp="1"/>
          </p:cNvSpPr>
          <p:nvPr>
            <p:ph type="dt" sz="half" idx="10"/>
          </p:nvPr>
        </p:nvSpPr>
        <p:spPr/>
        <p:txBody>
          <a:bodyPr/>
          <a:lstStyle/>
          <a:p>
            <a:fld id="{402B9795-92DC-40DC-A1CA-9A4B349D7824}" type="datetimeFigureOut">
              <a:rPr lang="en-US"/>
              <a:t>10/31/2026</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0FF54DE5-C571-48E8-A5BC-B369434E2F44}" type="slidenum">
              <a:rPr/>
              <a:t>‹#›</a:t>
            </a:fld>
            <a:endParaRPr/>
          </a:p>
        </p:txBody>
      </p:sp>
    </p:spTree>
    <p:extLst>
      <p:ext uri="{BB962C8B-B14F-4D97-AF65-F5344CB8AC3E}">
        <p14:creationId xmlns:p14="http://schemas.microsoft.com/office/powerpoint/2010/main" val="37697646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nchor="b"/>
          <a:lstStyle>
            <a:lvl1pPr>
              <a:defRPr sz="3200"/>
            </a:lvl1pPr>
          </a:lstStyle>
          <a:p>
            <a:r>
              <a:rPr lang="en-US" smtClean="0"/>
              <a:t>Click to edit Master title style</a:t>
            </a:r>
            <a:endParaRPr/>
          </a:p>
        </p:txBody>
      </p:sp>
      <p:sp>
        <p:nvSpPr>
          <p:cNvPr id="4" name="Text Placeholder 3"/>
          <p:cNvSpPr>
            <a:spLocks noGrp="1"/>
          </p:cNvSpPr>
          <p:nvPr>
            <p:ph type="body" sz="half" idx="2"/>
          </p:nvPr>
        </p:nvSpPr>
        <p:spPr>
          <a:xfrm>
            <a:off x="1104900" y="1600200"/>
            <a:ext cx="3396996" cy="4572000"/>
          </a:xfrm>
        </p:spPr>
        <p:txBody>
          <a:bodyPr>
            <a:normAutofit/>
          </a:bodyPr>
          <a:lstStyle>
            <a:lvl1pPr marL="0" indent="0">
              <a:spcBef>
                <a:spcPts val="1200"/>
              </a:spcBef>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3" name="Picture Placeholder 2" descr="An empty placeholder to add an image. Click on the placeholder and select the image that you wish to add."/>
          <p:cNvSpPr>
            <a:spLocks noGrp="1"/>
          </p:cNvSpPr>
          <p:nvPr>
            <p:ph type="pic" idx="1"/>
          </p:nvPr>
        </p:nvSpPr>
        <p:spPr>
          <a:xfrm>
            <a:off x="4654671" y="1600199"/>
            <a:ext cx="6430912" cy="4572001"/>
          </a:xfrm>
        </p:spPr>
        <p:txBody>
          <a:bodyPr tIns="1188720">
            <a:normAutofit/>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a:p>
        </p:txBody>
      </p:sp>
      <p:sp>
        <p:nvSpPr>
          <p:cNvPr id="5" name="Date Placeholder 4"/>
          <p:cNvSpPr>
            <a:spLocks noGrp="1"/>
          </p:cNvSpPr>
          <p:nvPr>
            <p:ph type="dt" sz="half" idx="10"/>
          </p:nvPr>
        </p:nvSpPr>
        <p:spPr/>
        <p:txBody>
          <a:bodyPr/>
          <a:lstStyle/>
          <a:p>
            <a:fld id="{402B9795-92DC-40DC-A1CA-9A4B349D7824}" type="datetimeFigureOut">
              <a:rPr lang="en-US"/>
              <a:t>10/31/2026</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0FF54DE5-C571-48E8-A5BC-B369434E2F44}" type="slidenum">
              <a:rPr/>
              <a:t>‹#›</a:t>
            </a:fld>
            <a:endParaRPr/>
          </a:p>
        </p:txBody>
      </p:sp>
    </p:spTree>
    <p:extLst>
      <p:ext uri="{BB962C8B-B14F-4D97-AF65-F5344CB8AC3E}">
        <p14:creationId xmlns:p14="http://schemas.microsoft.com/office/powerpoint/2010/main" val="7696370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fld id="{402B9795-92DC-40DC-A1CA-9A4B349D7824}" type="datetimeFigureOut">
              <a:rPr lang="en-US"/>
              <a:t>10/31/2026</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0FF54DE5-C571-48E8-A5BC-B369434E2F44}" type="slidenum">
              <a:rPr/>
              <a:t>‹#›</a:t>
            </a:fld>
            <a:endParaRPr/>
          </a:p>
        </p:txBody>
      </p:sp>
    </p:spTree>
    <p:extLst>
      <p:ext uri="{BB962C8B-B14F-4D97-AF65-F5344CB8AC3E}">
        <p14:creationId xmlns:p14="http://schemas.microsoft.com/office/powerpoint/2010/main" val="20120767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372600" y="365125"/>
            <a:ext cx="1714500" cy="5811838"/>
          </a:xfrm>
        </p:spPr>
        <p:txBody>
          <a:bodyPr vert="eaVert"/>
          <a:lstStyle/>
          <a:p>
            <a:r>
              <a:rPr lang="en-US" smtClean="0"/>
              <a:t>Click to edit Master title style</a:t>
            </a:r>
            <a:endParaRPr/>
          </a:p>
        </p:txBody>
      </p:sp>
      <p:sp>
        <p:nvSpPr>
          <p:cNvPr id="3" name="Vertical Text Placeholder 2"/>
          <p:cNvSpPr>
            <a:spLocks noGrp="1"/>
          </p:cNvSpPr>
          <p:nvPr>
            <p:ph type="body" orient="vert" idx="1"/>
          </p:nvPr>
        </p:nvSpPr>
        <p:spPr>
          <a:xfrm>
            <a:off x="1104900" y="365125"/>
            <a:ext cx="8098896"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fld id="{402B9795-92DC-40DC-A1CA-9A4B349D7824}" type="datetimeFigureOut">
              <a:rPr lang="en-US"/>
              <a:t>10/31/2026</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0FF54DE5-C571-48E8-A5BC-B369434E2F44}" type="slidenum">
              <a:rPr/>
              <a:t>‹#›</a:t>
            </a:fld>
            <a:endParaRPr/>
          </a:p>
        </p:txBody>
      </p:sp>
      <p:grpSp>
        <p:nvGrpSpPr>
          <p:cNvPr id="7" name="Group 6"/>
          <p:cNvGrpSpPr/>
          <p:nvPr/>
        </p:nvGrpSpPr>
        <p:grpSpPr>
          <a:xfrm rot="5400000">
            <a:off x="6514047" y="3228843"/>
            <a:ext cx="5632704" cy="84403"/>
            <a:chOff x="1073150" y="1219201"/>
            <a:chExt cx="10058400" cy="63125"/>
          </a:xfrm>
        </p:grpSpPr>
        <p:cxnSp>
          <p:nvCxnSpPr>
            <p:cNvPr id="8" name="Straight Connector 7"/>
            <p:cNvCxnSpPr/>
            <p:nvPr/>
          </p:nvCxnSpPr>
          <p:spPr>
            <a:xfrm rot="10800000">
              <a:off x="1073150" y="1219201"/>
              <a:ext cx="10058400" cy="0"/>
            </a:xfrm>
            <a:prstGeom prst="line">
              <a:avLst/>
            </a:prstGeom>
            <a:ln w="38100" cap="flat">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rot="10800000">
              <a:off x="1073150" y="1282326"/>
              <a:ext cx="10058400" cy="0"/>
            </a:xfrm>
            <a:prstGeom prst="line">
              <a:avLst/>
            </a:prstGeom>
            <a:ln w="12700" cap="flat">
              <a:solidFill>
                <a:schemeClr val="tx1"/>
              </a:solidFill>
              <a:miter lim="800000"/>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4459271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104900" y="76200"/>
            <a:ext cx="9980682" cy="1096962"/>
          </a:xfrm>
          <a:prstGeom prst="rect">
            <a:avLst/>
          </a:prstGeom>
        </p:spPr>
        <p:txBody>
          <a:bodyPr vert="horz" lIns="0" tIns="45720" rIns="0" bIns="45720" rtlCol="0" anchor="b">
            <a:normAutofit/>
          </a:bodyPr>
          <a:lstStyle/>
          <a:p>
            <a:r>
              <a:rPr lang="en-US" smtClean="0"/>
              <a:t>Click to edit Master title style</a:t>
            </a:r>
            <a:endParaRPr/>
          </a:p>
        </p:txBody>
      </p:sp>
      <p:sp>
        <p:nvSpPr>
          <p:cNvPr id="3" name="Text Placeholder 2"/>
          <p:cNvSpPr>
            <a:spLocks noGrp="1"/>
          </p:cNvSpPr>
          <p:nvPr>
            <p:ph type="body" idx="1"/>
          </p:nvPr>
        </p:nvSpPr>
        <p:spPr>
          <a:xfrm>
            <a:off x="1104900" y="1600200"/>
            <a:ext cx="9982200" cy="4572000"/>
          </a:xfrm>
          <a:prstGeom prst="rect">
            <a:avLst/>
          </a:prstGeom>
        </p:spPr>
        <p:txBody>
          <a:bodyPr vert="horz" lIns="0" tIns="45720" rIns="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2"/>
          </p:nvPr>
        </p:nvSpPr>
        <p:spPr>
          <a:xfrm>
            <a:off x="1104899" y="6356351"/>
            <a:ext cx="1829559" cy="365125"/>
          </a:xfrm>
          <a:prstGeom prst="rect">
            <a:avLst/>
          </a:prstGeom>
        </p:spPr>
        <p:txBody>
          <a:bodyPr vert="horz" lIns="0" tIns="45720" rIns="0" bIns="45720" rtlCol="0" anchor="ctr"/>
          <a:lstStyle>
            <a:lvl1pPr algn="l">
              <a:defRPr sz="1200" baseline="0">
                <a:solidFill>
                  <a:schemeClr val="tx1">
                    <a:lumMod val="75000"/>
                  </a:schemeClr>
                </a:solidFill>
              </a:defRPr>
            </a:lvl1pPr>
          </a:lstStyle>
          <a:p>
            <a:fld id="{402B9795-92DC-40DC-A1CA-9A4B349D7824}" type="datetimeFigureOut">
              <a:rPr lang="en-US" smtClean="0"/>
              <a:pPr/>
              <a:t>10/31/2026</a:t>
            </a:fld>
            <a:endParaRPr lang="en-US"/>
          </a:p>
        </p:txBody>
      </p:sp>
      <p:sp>
        <p:nvSpPr>
          <p:cNvPr id="5" name="Footer Placeholder 4"/>
          <p:cNvSpPr>
            <a:spLocks noGrp="1"/>
          </p:cNvSpPr>
          <p:nvPr>
            <p:ph type="ftr" sz="quarter" idx="3"/>
          </p:nvPr>
        </p:nvSpPr>
        <p:spPr>
          <a:xfrm>
            <a:off x="2934459" y="6356350"/>
            <a:ext cx="6323082" cy="365126"/>
          </a:xfrm>
          <a:prstGeom prst="rect">
            <a:avLst/>
          </a:prstGeom>
        </p:spPr>
        <p:txBody>
          <a:bodyPr vert="horz" lIns="0" tIns="45720" rIns="0" bIns="45720" rtlCol="0" anchor="ctr"/>
          <a:lstStyle>
            <a:lvl1pPr algn="ctr">
              <a:defRPr sz="1200" baseline="0">
                <a:solidFill>
                  <a:schemeClr val="tx1">
                    <a:lumMod val="75000"/>
                  </a:schemeClr>
                </a:solidFill>
              </a:defRPr>
            </a:lvl1pPr>
          </a:lstStyle>
          <a:p>
            <a:endParaRPr lang="en-US"/>
          </a:p>
        </p:txBody>
      </p:sp>
      <p:sp>
        <p:nvSpPr>
          <p:cNvPr id="6" name="Slide Number Placeholder 5"/>
          <p:cNvSpPr>
            <a:spLocks noGrp="1"/>
          </p:cNvSpPr>
          <p:nvPr>
            <p:ph type="sldNum" sz="quarter" idx="4"/>
          </p:nvPr>
        </p:nvSpPr>
        <p:spPr>
          <a:xfrm>
            <a:off x="9256782" y="6356351"/>
            <a:ext cx="1828800" cy="365125"/>
          </a:xfrm>
          <a:prstGeom prst="rect">
            <a:avLst/>
          </a:prstGeom>
        </p:spPr>
        <p:txBody>
          <a:bodyPr vert="horz" lIns="0" tIns="45720" rIns="0" bIns="45720" rtlCol="0" anchor="ctr"/>
          <a:lstStyle>
            <a:lvl1pPr algn="r">
              <a:defRPr sz="1200" baseline="0">
                <a:solidFill>
                  <a:schemeClr val="tx1">
                    <a:lumMod val="75000"/>
                  </a:schemeClr>
                </a:solidFill>
              </a:defRPr>
            </a:lvl1pPr>
          </a:lstStyle>
          <a:p>
            <a:fld id="{0FF54DE5-C571-48E8-A5BC-B369434E2F44}" type="slidenum">
              <a:rPr lang="en-US" smtClean="0"/>
              <a:pPr/>
              <a:t>‹#›</a:t>
            </a:fld>
            <a:endParaRPr lang="en-US"/>
          </a:p>
        </p:txBody>
      </p:sp>
      <p:grpSp>
        <p:nvGrpSpPr>
          <p:cNvPr id="15" name="Group 14"/>
          <p:cNvGrpSpPr/>
          <p:nvPr/>
        </p:nvGrpSpPr>
        <p:grpSpPr>
          <a:xfrm>
            <a:off x="1103376" y="1219201"/>
            <a:ext cx="9985248" cy="84403"/>
            <a:chOff x="1073150" y="1219201"/>
            <a:chExt cx="10058400" cy="63125"/>
          </a:xfrm>
        </p:grpSpPr>
        <p:cxnSp>
          <p:nvCxnSpPr>
            <p:cNvPr id="13" name="Straight Connector 12"/>
            <p:cNvCxnSpPr/>
            <p:nvPr/>
          </p:nvCxnSpPr>
          <p:spPr>
            <a:xfrm rot="10800000">
              <a:off x="1073150" y="1219201"/>
              <a:ext cx="10058400" cy="0"/>
            </a:xfrm>
            <a:prstGeom prst="line">
              <a:avLst/>
            </a:prstGeom>
            <a:ln w="38100" cap="flat">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rot="10800000">
              <a:off x="1073150" y="1282326"/>
              <a:ext cx="10058400" cy="0"/>
            </a:xfrm>
            <a:prstGeom prst="line">
              <a:avLst/>
            </a:prstGeom>
            <a:ln w="12700" cap="flat">
              <a:solidFill>
                <a:schemeClr val="tx1"/>
              </a:solidFill>
              <a:miter lim="800000"/>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3462510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28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800"/>
        </a:spcBef>
        <a:buFont typeface="Wingdings" panose="05000000000000000000" pitchFamily="2" charset="2"/>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600"/>
        </a:spcBef>
        <a:buFont typeface="Wingdings" panose="05000000000000000000" pitchFamily="2" charset="2"/>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600"/>
        </a:spcBef>
        <a:buFont typeface="Wingdings" panose="05000000000000000000" pitchFamily="2" charset="2"/>
        <a:buChar char="§"/>
        <a:defRPr sz="1400" kern="1200">
          <a:solidFill>
            <a:schemeClr val="tx1"/>
          </a:solidFill>
          <a:latin typeface="+mn-lt"/>
          <a:ea typeface="+mn-ea"/>
          <a:cs typeface="+mn-cs"/>
        </a:defRPr>
      </a:lvl3pPr>
      <a:lvl4pPr marL="1600200" indent="-228600" algn="l" defTabSz="914400" rtl="0" eaLnBrk="1" latinLnBrk="0" hangingPunct="1">
        <a:lnSpc>
          <a:spcPct val="90000"/>
        </a:lnSpc>
        <a:spcBef>
          <a:spcPts val="600"/>
        </a:spcBef>
        <a:buFont typeface="Wingdings" panose="05000000000000000000" pitchFamily="2" charset="2"/>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600"/>
        </a:spcBef>
        <a:buFont typeface="Wingdings" panose="05000000000000000000" pitchFamily="2" charset="2"/>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Wingdings" panose="05000000000000000000" pitchFamily="2" charset="2"/>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Wingdings" panose="05000000000000000000" pitchFamily="2" charset="2"/>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Wingdings" panose="05000000000000000000" pitchFamily="2" charset="2"/>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Wingdings" panose="05000000000000000000" pitchFamily="2" charset="2"/>
        <a:buChar char="§"/>
        <a:defRPr sz="1400" kern="120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pos="696">
          <p15:clr>
            <a:srgbClr val="F26B43"/>
          </p15:clr>
        </p15:guide>
        <p15:guide id="2" pos="6984">
          <p15:clr>
            <a:srgbClr val="F26B43"/>
          </p15:clr>
        </p15:guide>
        <p15:guide id="3" orient="horz" pos="1008">
          <p15:clr>
            <a:srgbClr val="F26B43"/>
          </p15:clr>
        </p15:guide>
        <p15:guide id="4" orient="horz" pos="3888">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comments" Target="../comments/comment1.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ctrTitle"/>
          </p:nvPr>
        </p:nvSpPr>
        <p:spPr>
          <a:xfrm>
            <a:off x="277024" y="1541188"/>
            <a:ext cx="6704039" cy="1873770"/>
          </a:xfrm>
          <a:scene3d>
            <a:camera prst="perspectiveRelaxedModerately"/>
            <a:lightRig rig="threePt" dir="t"/>
          </a:scene3d>
          <a:sp3d>
            <a:bevelT prst="angle"/>
          </a:sp3d>
        </p:spPr>
        <p:txBody>
          <a:bodyPr anchor="ctr">
            <a:noAutofit/>
          </a:bodyPr>
          <a:lstStyle/>
          <a:p>
            <a:pPr algn="ctr"/>
            <a:r>
              <a:rPr lang="en-US" sz="3200" b="1" dirty="0" smtClean="0">
                <a:solidFill>
                  <a:srgbClr val="C00000"/>
                </a:solidFill>
              </a:rPr>
              <a:t>educational technology</a:t>
            </a:r>
            <a:br>
              <a:rPr lang="en-US" sz="3200" b="1" dirty="0" smtClean="0">
                <a:solidFill>
                  <a:srgbClr val="C00000"/>
                </a:solidFill>
              </a:rPr>
            </a:br>
            <a:r>
              <a:rPr lang="en-US" sz="3200" b="1" dirty="0" smtClean="0">
                <a:solidFill>
                  <a:srgbClr val="C00000"/>
                </a:solidFill>
              </a:rPr>
              <a:t/>
            </a:r>
            <a:br>
              <a:rPr lang="en-US" sz="3200" b="1" dirty="0" smtClean="0">
                <a:solidFill>
                  <a:srgbClr val="C00000"/>
                </a:solidFill>
              </a:rPr>
            </a:br>
            <a:r>
              <a:rPr lang="en-US" sz="3200" b="1" dirty="0">
                <a:solidFill>
                  <a:srgbClr val="00B050"/>
                </a:solidFill>
                <a:latin typeface="Arial" panose="020B0604020202020204" pitchFamily="34" charset="0"/>
                <a:cs typeface="Arial" panose="020B0604020202020204" pitchFamily="34" charset="0"/>
              </a:rPr>
              <a:t> Instructional design</a:t>
            </a:r>
            <a:endParaRPr lang="en-US" sz="3200" b="1" dirty="0">
              <a:solidFill>
                <a:srgbClr val="C00000"/>
              </a:solidFill>
              <a:effectLst>
                <a:outerShdw blurRad="38100" dist="38100" dir="2700000" algn="tl">
                  <a:srgbClr val="000000">
                    <a:alpha val="43137"/>
                  </a:srgbClr>
                </a:outerShdw>
              </a:effectLst>
            </a:endParaRPr>
          </a:p>
        </p:txBody>
      </p:sp>
      <p:sp>
        <p:nvSpPr>
          <p:cNvPr id="7" name="Subtitle 6"/>
          <p:cNvSpPr>
            <a:spLocks noGrp="1"/>
          </p:cNvSpPr>
          <p:nvPr>
            <p:ph type="subTitle" idx="1"/>
          </p:nvPr>
        </p:nvSpPr>
        <p:spPr>
          <a:xfrm>
            <a:off x="134911" y="3414958"/>
            <a:ext cx="6071017" cy="2052391"/>
          </a:xfrm>
        </p:spPr>
        <p:txBody>
          <a:bodyPr>
            <a:normAutofit/>
          </a:bodyPr>
          <a:lstStyle/>
          <a:p>
            <a:pPr algn="ctr"/>
            <a:r>
              <a:rPr lang="en-US" b="1" dirty="0" smtClean="0">
                <a:solidFill>
                  <a:srgbClr val="FF6699"/>
                </a:solidFill>
                <a:latin typeface="Times New Roman" panose="02020603050405020304" pitchFamily="18" charset="0"/>
                <a:cs typeface="Times New Roman" panose="02020603050405020304" pitchFamily="18" charset="0"/>
              </a:rPr>
              <a:t>presented by</a:t>
            </a:r>
          </a:p>
          <a:p>
            <a:pPr algn="ctr"/>
            <a:r>
              <a:rPr lang="en-US" b="1" dirty="0" err="1" smtClean="0">
                <a:solidFill>
                  <a:srgbClr val="FF6699"/>
                </a:solidFill>
                <a:latin typeface="Times New Roman" panose="02020603050405020304" pitchFamily="18" charset="0"/>
                <a:cs typeface="Times New Roman" panose="02020603050405020304" pitchFamily="18" charset="0"/>
              </a:rPr>
              <a:t>Asst.Inst</a:t>
            </a:r>
            <a:r>
              <a:rPr lang="en-US" b="1" dirty="0" smtClean="0">
                <a:solidFill>
                  <a:srgbClr val="FF6699"/>
                </a:solidFill>
                <a:latin typeface="Times New Roman" panose="02020603050405020304" pitchFamily="18" charset="0"/>
                <a:cs typeface="Times New Roman" panose="02020603050405020304" pitchFamily="18" charset="0"/>
              </a:rPr>
              <a:t>. </a:t>
            </a:r>
            <a:r>
              <a:rPr lang="en-US" b="1" dirty="0">
                <a:solidFill>
                  <a:srgbClr val="FF6699"/>
                </a:solidFill>
                <a:latin typeface="Times New Roman" panose="02020603050405020304" pitchFamily="18" charset="0"/>
                <a:cs typeface="Times New Roman" panose="02020603050405020304" pitchFamily="18" charset="0"/>
              </a:rPr>
              <a:t>Narjis Abdul-</a:t>
            </a:r>
            <a:r>
              <a:rPr lang="en-US" b="1" dirty="0" err="1">
                <a:solidFill>
                  <a:srgbClr val="FF6699"/>
                </a:solidFill>
                <a:latin typeface="Times New Roman" panose="02020603050405020304" pitchFamily="18" charset="0"/>
                <a:cs typeface="Times New Roman" panose="02020603050405020304" pitchFamily="18" charset="0"/>
              </a:rPr>
              <a:t>kareem</a:t>
            </a:r>
            <a:r>
              <a:rPr lang="en-US" b="1" dirty="0">
                <a:solidFill>
                  <a:srgbClr val="FF6699"/>
                </a:solidFill>
                <a:latin typeface="Times New Roman" panose="02020603050405020304" pitchFamily="18" charset="0"/>
                <a:cs typeface="Times New Roman" panose="02020603050405020304" pitchFamily="18" charset="0"/>
              </a:rPr>
              <a:t> Ismael</a:t>
            </a:r>
            <a:r>
              <a:rPr lang="ar-SA" dirty="0">
                <a:solidFill>
                  <a:srgbClr val="FF6699"/>
                </a:solidFill>
                <a:latin typeface="Times New Roman" panose="02020603050405020304" pitchFamily="18" charset="0"/>
                <a:cs typeface="Times New Roman" panose="02020603050405020304" pitchFamily="18" charset="0"/>
              </a:rPr>
              <a:t/>
            </a:r>
            <a:br>
              <a:rPr lang="ar-SA" dirty="0">
                <a:solidFill>
                  <a:srgbClr val="FF6699"/>
                </a:solidFill>
                <a:latin typeface="Times New Roman" panose="02020603050405020304" pitchFamily="18" charset="0"/>
                <a:cs typeface="Times New Roman" panose="02020603050405020304" pitchFamily="18" charset="0"/>
              </a:rPr>
            </a:br>
            <a:r>
              <a:rPr lang="en-US" dirty="0">
                <a:solidFill>
                  <a:srgbClr val="FF6600"/>
                </a:solidFill>
                <a:latin typeface="Times New Roman" panose="02020603050405020304" pitchFamily="18" charset="0"/>
                <a:cs typeface="Times New Roman" panose="02020603050405020304" pitchFamily="18" charset="0"/>
              </a:rPr>
              <a:t>University of Diyala\ college of human science</a:t>
            </a:r>
            <a:br>
              <a:rPr lang="en-US" dirty="0">
                <a:solidFill>
                  <a:srgbClr val="FF6600"/>
                </a:solidFill>
                <a:latin typeface="Times New Roman" panose="02020603050405020304" pitchFamily="18" charset="0"/>
                <a:cs typeface="Times New Roman" panose="02020603050405020304" pitchFamily="18" charset="0"/>
              </a:rPr>
            </a:br>
            <a:r>
              <a:rPr lang="en-US" dirty="0">
                <a:solidFill>
                  <a:srgbClr val="FF6600"/>
                </a:solidFill>
                <a:latin typeface="Times New Roman" panose="02020603050405020304" pitchFamily="18" charset="0"/>
                <a:cs typeface="Times New Roman" panose="02020603050405020304" pitchFamily="18" charset="0"/>
              </a:rPr>
              <a:t> Department of English </a:t>
            </a:r>
            <a:br>
              <a:rPr lang="en-US" dirty="0">
                <a:solidFill>
                  <a:srgbClr val="FF6600"/>
                </a:solidFill>
                <a:latin typeface="Times New Roman" panose="02020603050405020304" pitchFamily="18" charset="0"/>
                <a:cs typeface="Times New Roman" panose="02020603050405020304" pitchFamily="18" charset="0"/>
              </a:rPr>
            </a:br>
            <a:r>
              <a:rPr lang="en-US" dirty="0" smtClean="0">
                <a:solidFill>
                  <a:srgbClr val="FF6600"/>
                </a:solidFill>
                <a:latin typeface="Times New Roman" panose="02020603050405020304" pitchFamily="18" charset="0"/>
                <a:cs typeface="Times New Roman" panose="02020603050405020304" pitchFamily="18" charset="0"/>
              </a:rPr>
              <a:t>Third </a:t>
            </a:r>
            <a:r>
              <a:rPr lang="en-US" dirty="0">
                <a:solidFill>
                  <a:srgbClr val="FF6600"/>
                </a:solidFill>
                <a:latin typeface="Times New Roman" panose="02020603050405020304" pitchFamily="18" charset="0"/>
                <a:cs typeface="Times New Roman" panose="02020603050405020304" pitchFamily="18" charset="0"/>
              </a:rPr>
              <a:t>stage</a:t>
            </a:r>
            <a:r>
              <a:rPr lang="en-US" dirty="0">
                <a:latin typeface="Times New Roman" panose="02020603050405020304" pitchFamily="18" charset="0"/>
                <a:cs typeface="Times New Roman" panose="02020603050405020304" pitchFamily="18" charset="0"/>
              </a:rPr>
              <a:t/>
            </a:r>
            <a:br>
              <a:rPr lang="en-US" dirty="0">
                <a:latin typeface="Times New Roman" panose="02020603050405020304" pitchFamily="18" charset="0"/>
                <a:cs typeface="Times New Roman" panose="02020603050405020304" pitchFamily="18" charset="0"/>
              </a:rPr>
            </a:br>
            <a:r>
              <a:rPr lang="en-US" dirty="0" smtClean="0">
                <a:solidFill>
                  <a:srgbClr val="FF0000"/>
                </a:solidFill>
                <a:latin typeface="Times New Roman" panose="02020603050405020304" pitchFamily="18" charset="0"/>
                <a:cs typeface="Times New Roman" panose="02020603050405020304" pitchFamily="18" charset="0"/>
              </a:rPr>
              <a:t>Class</a:t>
            </a:r>
            <a:r>
              <a:rPr lang="en-US" dirty="0">
                <a:solidFill>
                  <a:srgbClr val="FF0000"/>
                </a:solidFill>
                <a:latin typeface="Times New Roman" panose="02020603050405020304" pitchFamily="18" charset="0"/>
                <a:cs typeface="Times New Roman" panose="02020603050405020304" pitchFamily="18" charset="0"/>
              </a:rPr>
              <a:t>: English language teaching</a:t>
            </a:r>
            <a:r>
              <a:rPr lang="en-US" dirty="0">
                <a:latin typeface="Times New Roman" panose="02020603050405020304" pitchFamily="18" charset="0"/>
                <a:cs typeface="Times New Roman" panose="02020603050405020304" pitchFamily="18" charset="0"/>
              </a:rPr>
              <a:t/>
            </a:r>
            <a:br>
              <a:rPr lang="en-US" dirty="0">
                <a:latin typeface="Times New Roman" panose="02020603050405020304" pitchFamily="18" charset="0"/>
                <a:cs typeface="Times New Roman" panose="02020603050405020304" pitchFamily="18" charset="0"/>
              </a:rPr>
            </a:br>
            <a:r>
              <a:rPr lang="en-US" dirty="0" smtClean="0">
                <a:latin typeface="Times New Roman" panose="02020603050405020304" pitchFamily="18" charset="0"/>
                <a:cs typeface="Times New Roman" panose="02020603050405020304" pitchFamily="18" charset="0"/>
              </a:rPr>
              <a:t>2026-2027</a:t>
            </a:r>
            <a:endParaRPr lang="en-US" dirty="0"/>
          </a:p>
        </p:txBody>
      </p:sp>
      <p:pic>
        <p:nvPicPr>
          <p:cNvPr id="8" name="Picture Placeholder 7"/>
          <p:cNvPicPr>
            <a:picLocks noGrp="1" noChangeAspect="1"/>
          </p:cNvPicPr>
          <p:nvPr>
            <p:ph type="pic" sz="quarter" idx="13"/>
          </p:nvPr>
        </p:nvPicPr>
        <p:blipFill>
          <a:blip r:embed="rId3" cstate="print">
            <a:extLst>
              <a:ext uri="{28A0092B-C50C-407E-A947-70E740481C1C}">
                <a14:useLocalDpi xmlns:a14="http://schemas.microsoft.com/office/drawing/2010/main" val="0"/>
              </a:ext>
            </a:extLst>
          </a:blip>
          <a:srcRect l="6242" r="6242"/>
          <a:stretch>
            <a:fillRect/>
          </a:stretch>
        </p:blipFill>
        <p:spPr>
          <a:prstGeom prst="rect">
            <a:avLst/>
          </a:prstGeom>
        </p:spPr>
      </p:pic>
    </p:spTree>
    <p:extLst>
      <p:ext uri="{BB962C8B-B14F-4D97-AF65-F5344CB8AC3E}">
        <p14:creationId xmlns:p14="http://schemas.microsoft.com/office/powerpoint/2010/main" val="16521339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solidFill>
                  <a:srgbClr val="00B050"/>
                </a:solidFill>
                <a:latin typeface="Arial" panose="020B0604020202020204" pitchFamily="34" charset="0"/>
                <a:cs typeface="Arial" panose="020B0604020202020204" pitchFamily="34" charset="0"/>
              </a:rPr>
              <a:t> </a:t>
            </a:r>
            <a:r>
              <a:rPr lang="en-US" b="1" dirty="0">
                <a:solidFill>
                  <a:srgbClr val="00B050"/>
                </a:solidFill>
                <a:latin typeface="Arial" panose="020B0604020202020204" pitchFamily="34" charset="0"/>
                <a:cs typeface="Arial" panose="020B0604020202020204" pitchFamily="34" charset="0"/>
              </a:rPr>
              <a:t>Instructional design</a:t>
            </a:r>
          </a:p>
        </p:txBody>
      </p:sp>
      <p:sp>
        <p:nvSpPr>
          <p:cNvPr id="3" name="Content Placeholder 2"/>
          <p:cNvSpPr>
            <a:spLocks noGrp="1"/>
          </p:cNvSpPr>
          <p:nvPr>
            <p:ph idx="1"/>
          </p:nvPr>
        </p:nvSpPr>
        <p:spPr>
          <a:xfrm>
            <a:off x="443949" y="1360356"/>
            <a:ext cx="11368300" cy="5085413"/>
          </a:xfrm>
        </p:spPr>
        <p:txBody>
          <a:bodyPr>
            <a:noAutofit/>
          </a:bodyPr>
          <a:lstStyle/>
          <a:p>
            <a:pPr marL="0" lvl="0" indent="0" algn="just" eaLnBrk="0" fontAlgn="base" hangingPunct="0">
              <a:lnSpc>
                <a:spcPct val="250000"/>
              </a:lnSpc>
              <a:spcBef>
                <a:spcPct val="0"/>
              </a:spcBef>
              <a:spcAft>
                <a:spcPct val="0"/>
              </a:spcAft>
              <a:buFontTx/>
              <a:buChar char="•"/>
            </a:pPr>
            <a:r>
              <a:rPr lang="en-US" sz="1800" b="1" dirty="0" smtClean="0">
                <a:latin typeface="Arial" panose="020B0604020202020204" pitchFamily="34" charset="0"/>
                <a:cs typeface="Arial" panose="020B0604020202020204" pitchFamily="34" charset="0"/>
              </a:rPr>
              <a:t>Instructional </a:t>
            </a:r>
            <a:r>
              <a:rPr lang="en-US" sz="1800" b="1" dirty="0">
                <a:latin typeface="Arial" panose="020B0604020202020204" pitchFamily="34" charset="0"/>
                <a:cs typeface="Arial" panose="020B0604020202020204" pitchFamily="34" charset="0"/>
              </a:rPr>
              <a:t>design is the process of specifying and producing particular environmental situations which cause the learner to interact in such a way that a specified change occurs in his </a:t>
            </a:r>
            <a:r>
              <a:rPr lang="en-US" sz="1800" b="1" dirty="0" err="1">
                <a:latin typeface="Arial" panose="020B0604020202020204" pitchFamily="34" charset="0"/>
                <a:cs typeface="Arial" panose="020B0604020202020204" pitchFamily="34" charset="0"/>
              </a:rPr>
              <a:t>behaviour</a:t>
            </a:r>
            <a:r>
              <a:rPr lang="en-US" sz="1800" b="1" dirty="0" smtClean="0">
                <a:latin typeface="Arial" panose="020B0604020202020204" pitchFamily="34" charset="0"/>
                <a:cs typeface="Arial" panose="020B0604020202020204" pitchFamily="34" charset="0"/>
              </a:rPr>
              <a:t>.</a:t>
            </a:r>
          </a:p>
          <a:p>
            <a:pPr marL="0" lvl="0" indent="0" algn="just" eaLnBrk="0" fontAlgn="base" hangingPunct="0">
              <a:lnSpc>
                <a:spcPct val="250000"/>
              </a:lnSpc>
              <a:spcBef>
                <a:spcPct val="0"/>
              </a:spcBef>
              <a:spcAft>
                <a:spcPct val="0"/>
              </a:spcAft>
              <a:buFontTx/>
              <a:buChar char="•"/>
            </a:pPr>
            <a:endParaRPr lang="en-US" sz="1800" b="1" dirty="0" smtClean="0">
              <a:latin typeface="Arial" panose="020B0604020202020204" pitchFamily="34" charset="0"/>
              <a:cs typeface="Arial" panose="020B0604020202020204" pitchFamily="34" charset="0"/>
            </a:endParaRPr>
          </a:p>
          <a:p>
            <a:pPr marL="0" lvl="0" indent="0" algn="just" eaLnBrk="0" fontAlgn="base" hangingPunct="0">
              <a:lnSpc>
                <a:spcPct val="250000"/>
              </a:lnSpc>
              <a:spcBef>
                <a:spcPct val="0"/>
              </a:spcBef>
              <a:spcAft>
                <a:spcPct val="0"/>
              </a:spcAft>
              <a:buFontTx/>
              <a:buChar char="•"/>
            </a:pPr>
            <a:r>
              <a:rPr lang="en-US" sz="1800" b="1" dirty="0">
                <a:latin typeface="Arial" panose="020B0604020202020204" pitchFamily="34" charset="0"/>
                <a:cs typeface="Arial" panose="020B0604020202020204" pitchFamily="34" charset="0"/>
              </a:rPr>
              <a:t>Instructional design is concerned application of modern skills and techniques of requirement of education and training. This includes the facilitation of learning by manipulation of media and methods and the control of environment is so far as this </a:t>
            </a:r>
            <a:r>
              <a:rPr lang="en-US" sz="1800" b="1" dirty="0" err="1">
                <a:latin typeface="Arial" panose="020B0604020202020204" pitchFamily="34" charset="0"/>
                <a:cs typeface="Arial" panose="020B0604020202020204" pitchFamily="34" charset="0"/>
              </a:rPr>
              <a:t>refl</a:t>
            </a:r>
            <a:r>
              <a:rPr lang="en-US" sz="1800" b="1" dirty="0">
                <a:latin typeface="Arial" panose="020B0604020202020204" pitchFamily="34" charset="0"/>
                <a:cs typeface="Arial" panose="020B0604020202020204" pitchFamily="34" charset="0"/>
              </a:rPr>
              <a:t> </a:t>
            </a:r>
            <a:r>
              <a:rPr lang="en-US" sz="1800" b="1" dirty="0" err="1">
                <a:latin typeface="Arial" panose="020B0604020202020204" pitchFamily="34" charset="0"/>
                <a:cs typeface="Arial" panose="020B0604020202020204" pitchFamily="34" charset="0"/>
              </a:rPr>
              <a:t>ects</a:t>
            </a:r>
            <a:r>
              <a:rPr lang="en-US" sz="1800" b="1" dirty="0">
                <a:latin typeface="Arial" panose="020B0604020202020204" pitchFamily="34" charset="0"/>
                <a:cs typeface="Arial" panose="020B0604020202020204" pitchFamily="34" charset="0"/>
              </a:rPr>
              <a:t> on learning</a:t>
            </a:r>
            <a:endParaRPr lang="en-US" altLang="en-US" sz="18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42531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solidFill>
                  <a:srgbClr val="00B050"/>
                </a:solidFill>
                <a:latin typeface="Arial" panose="020B0604020202020204" pitchFamily="34" charset="0"/>
                <a:cs typeface="Arial" panose="020B0604020202020204" pitchFamily="34" charset="0"/>
              </a:rPr>
              <a:t>Assumptions of Instructional design</a:t>
            </a:r>
            <a:endParaRPr lang="en-US" b="1" dirty="0">
              <a:solidFill>
                <a:srgbClr val="00B050"/>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a:bodyPr>
          <a:lstStyle/>
          <a:p>
            <a:pPr>
              <a:buFont typeface="Wingdings" panose="05000000000000000000" pitchFamily="2" charset="2"/>
              <a:buChar char="q"/>
            </a:pPr>
            <a:r>
              <a:rPr lang="en-US" dirty="0"/>
              <a:t>Instructional Design is based on teaching principles</a:t>
            </a:r>
            <a:r>
              <a:rPr lang="en-US" dirty="0" smtClean="0"/>
              <a:t>.</a:t>
            </a:r>
          </a:p>
          <a:p>
            <a:r>
              <a:rPr lang="en-US" dirty="0" smtClean="0"/>
              <a:t> </a:t>
            </a:r>
            <a:r>
              <a:rPr lang="en-US" dirty="0"/>
              <a:t>It easily accepts the conceptual facts for testing</a:t>
            </a:r>
            <a:r>
              <a:rPr lang="en-US" dirty="0" smtClean="0"/>
              <a:t>.</a:t>
            </a:r>
          </a:p>
          <a:p>
            <a:r>
              <a:rPr lang="en-US" dirty="0" smtClean="0"/>
              <a:t> </a:t>
            </a:r>
            <a:r>
              <a:rPr lang="en-US" dirty="0"/>
              <a:t>Physical, computerized and mathematical designs support instructional designs. </a:t>
            </a:r>
            <a:endParaRPr lang="en-US" dirty="0" smtClean="0"/>
          </a:p>
          <a:p>
            <a:r>
              <a:rPr lang="en-US" dirty="0" smtClean="0"/>
              <a:t>Patterns </a:t>
            </a:r>
            <a:r>
              <a:rPr lang="en-US" dirty="0"/>
              <a:t>are necessary for the measurement of Instructional designs</a:t>
            </a:r>
            <a:r>
              <a:rPr lang="en-US" dirty="0" smtClean="0"/>
              <a:t>.</a:t>
            </a:r>
          </a:p>
          <a:p>
            <a:r>
              <a:rPr lang="en-US" dirty="0" smtClean="0"/>
              <a:t> </a:t>
            </a:r>
            <a:r>
              <a:rPr lang="en-US" dirty="0" err="1"/>
              <a:t>Behaviour</a:t>
            </a:r>
            <a:r>
              <a:rPr lang="en-US" dirty="0"/>
              <a:t> is controlled in terms of its consequences</a:t>
            </a:r>
            <a:r>
              <a:rPr lang="en-US" dirty="0" smtClean="0"/>
              <a:t>.</a:t>
            </a:r>
          </a:p>
          <a:p>
            <a:r>
              <a:rPr lang="en-US" dirty="0" smtClean="0"/>
              <a:t> </a:t>
            </a:r>
            <a:r>
              <a:rPr lang="en-US" dirty="0"/>
              <a:t>Regulations, principles and structure, all are important to Instructional design</a:t>
            </a:r>
            <a:r>
              <a:rPr lang="en-US" dirty="0" smtClean="0"/>
              <a:t>.</a:t>
            </a:r>
          </a:p>
          <a:p>
            <a:r>
              <a:rPr lang="en-US" dirty="0" smtClean="0"/>
              <a:t> </a:t>
            </a:r>
            <a:r>
              <a:rPr lang="en-US" dirty="0"/>
              <a:t>Teaching is both the art and science</a:t>
            </a:r>
            <a:r>
              <a:rPr lang="en-US" dirty="0" smtClean="0"/>
              <a:t>.</a:t>
            </a:r>
          </a:p>
          <a:p>
            <a:r>
              <a:rPr lang="en-US" dirty="0" smtClean="0"/>
              <a:t> </a:t>
            </a:r>
            <a:r>
              <a:rPr lang="en-US" dirty="0"/>
              <a:t>Teacher is developed through effective training</a:t>
            </a:r>
            <a:r>
              <a:rPr lang="en-US" dirty="0" smtClean="0"/>
              <a:t>.</a:t>
            </a:r>
          </a:p>
          <a:p>
            <a:endParaRPr lang="en-US" dirty="0"/>
          </a:p>
        </p:txBody>
      </p:sp>
    </p:spTree>
    <p:extLst>
      <p:ext uri="{BB962C8B-B14F-4D97-AF65-F5344CB8AC3E}">
        <p14:creationId xmlns:p14="http://schemas.microsoft.com/office/powerpoint/2010/main" val="34508464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Content Placeholder 9"/>
          <p:cNvGraphicFramePr>
            <a:graphicFrameLocks noGrp="1"/>
          </p:cNvGraphicFramePr>
          <p:nvPr>
            <p:ph idx="1"/>
            <p:extLst>
              <p:ext uri="{D42A27DB-BD31-4B8C-83A1-F6EECF244321}">
                <p14:modId xmlns:p14="http://schemas.microsoft.com/office/powerpoint/2010/main" val="3408564601"/>
              </p:ext>
            </p:extLst>
          </p:nvPr>
        </p:nvGraphicFramePr>
        <p:xfrm>
          <a:off x="864524" y="1911926"/>
          <a:ext cx="10737965" cy="424364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Title 1"/>
          <p:cNvSpPr>
            <a:spLocks noGrp="1"/>
          </p:cNvSpPr>
          <p:nvPr>
            <p:ph type="title"/>
          </p:nvPr>
        </p:nvSpPr>
        <p:spPr/>
        <p:txBody>
          <a:bodyPr/>
          <a:lstStyle/>
          <a:p>
            <a:pPr algn="ctr"/>
            <a:r>
              <a:rPr lang="en-US" dirty="0"/>
              <a:t>Approaches to Educational Technology</a:t>
            </a:r>
            <a:endParaRPr lang="en-US" dirty="0">
              <a:solidFill>
                <a:srgbClr val="C00000"/>
              </a:solidFill>
            </a:endParaRPr>
          </a:p>
        </p:txBody>
      </p:sp>
    </p:spTree>
    <p:extLst>
      <p:ext uri="{BB962C8B-B14F-4D97-AF65-F5344CB8AC3E}">
        <p14:creationId xmlns:p14="http://schemas.microsoft.com/office/powerpoint/2010/main" val="18247833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Training Psychology </a:t>
            </a:r>
            <a:r>
              <a:rPr lang="en-US" dirty="0" smtClean="0"/>
              <a:t>Design</a:t>
            </a:r>
            <a:endParaRPr lang="en-US" dirty="0"/>
          </a:p>
        </p:txBody>
      </p:sp>
      <p:sp>
        <p:nvSpPr>
          <p:cNvPr id="3" name="Content Placeholder 2"/>
          <p:cNvSpPr>
            <a:spLocks noGrp="1"/>
          </p:cNvSpPr>
          <p:nvPr>
            <p:ph idx="1"/>
          </p:nvPr>
        </p:nvSpPr>
        <p:spPr/>
        <p:txBody>
          <a:bodyPr>
            <a:normAutofit/>
          </a:bodyPr>
          <a:lstStyle/>
          <a:p>
            <a:r>
              <a:rPr lang="en-US" sz="2400" b="1" dirty="0">
                <a:latin typeface="Arial" panose="020B0604020202020204" pitchFamily="34" charset="0"/>
                <a:cs typeface="Arial" panose="020B0604020202020204" pitchFamily="34" charset="0"/>
              </a:rPr>
              <a:t>This method was </a:t>
            </a:r>
            <a:r>
              <a:rPr lang="en-US" sz="2400" b="1" dirty="0" smtClean="0">
                <a:latin typeface="Arial" panose="020B0604020202020204" pitchFamily="34" charset="0"/>
                <a:cs typeface="Arial" panose="020B0604020202020204" pitchFamily="34" charset="0"/>
              </a:rPr>
              <a:t>first </a:t>
            </a:r>
            <a:r>
              <a:rPr lang="en-US" sz="2400" b="1" dirty="0">
                <a:latin typeface="Arial" panose="020B0604020202020204" pitchFamily="34" charset="0"/>
                <a:cs typeface="Arial" panose="020B0604020202020204" pitchFamily="34" charset="0"/>
              </a:rPr>
              <a:t>used for the training of military bombers.</a:t>
            </a:r>
          </a:p>
          <a:p>
            <a:r>
              <a:rPr lang="en-US" sz="2400" b="1" dirty="0" smtClean="0">
                <a:latin typeface="Arial" panose="020B0604020202020204" pitchFamily="34" charset="0"/>
                <a:cs typeface="Arial" panose="020B0604020202020204" pitchFamily="34" charset="0"/>
              </a:rPr>
              <a:t>related </a:t>
            </a:r>
            <a:r>
              <a:rPr lang="en-US" sz="2400" b="1" dirty="0">
                <a:latin typeface="Arial" panose="020B0604020202020204" pitchFamily="34" charset="0"/>
                <a:cs typeface="Arial" panose="020B0604020202020204" pitchFamily="34" charset="0"/>
              </a:rPr>
              <a:t>to input phase of educational technology</a:t>
            </a:r>
            <a:r>
              <a:rPr lang="en-US" sz="2400" b="1" dirty="0" smtClean="0">
                <a:latin typeface="Arial" panose="020B0604020202020204" pitchFamily="34" charset="0"/>
                <a:cs typeface="Arial" panose="020B0604020202020204" pitchFamily="34" charset="0"/>
              </a:rPr>
              <a:t>.</a:t>
            </a:r>
          </a:p>
          <a:p>
            <a:r>
              <a:rPr lang="en-US" sz="2400" b="1" dirty="0" smtClean="0">
                <a:latin typeface="Arial" panose="020B0604020202020204" pitchFamily="34" charset="0"/>
                <a:cs typeface="Arial" panose="020B0604020202020204" pitchFamily="34" charset="0"/>
              </a:rPr>
              <a:t>Main points </a:t>
            </a:r>
          </a:p>
          <a:p>
            <a:pPr marL="457200" indent="-457200">
              <a:buFont typeface="+mj-lt"/>
              <a:buAutoNum type="arabicPeriod"/>
            </a:pPr>
            <a:r>
              <a:rPr lang="en-US" sz="2400" b="1" dirty="0">
                <a:latin typeface="Arial" panose="020B0604020202020204" pitchFamily="34" charset="0"/>
                <a:cs typeface="Arial" panose="020B0604020202020204" pitchFamily="34" charset="0"/>
              </a:rPr>
              <a:t>To recognize component tasks. </a:t>
            </a:r>
            <a:r>
              <a:rPr lang="en-US" sz="2400" b="1" dirty="0" smtClean="0">
                <a:solidFill>
                  <a:srgbClr val="FF0000"/>
                </a:solidFill>
                <a:latin typeface="Arial" panose="020B0604020202020204" pitchFamily="34" charset="0"/>
                <a:cs typeface="Arial" panose="020B0604020202020204" pitchFamily="34" charset="0"/>
              </a:rPr>
              <a:t>(T</a:t>
            </a:r>
            <a:r>
              <a:rPr lang="en-US" sz="2400" dirty="0" smtClean="0">
                <a:solidFill>
                  <a:srgbClr val="FF0000"/>
                </a:solidFill>
              </a:rPr>
              <a:t>ask analysis)</a:t>
            </a:r>
            <a:endParaRPr lang="en-US" sz="2400" b="1" dirty="0" smtClean="0">
              <a:solidFill>
                <a:srgbClr val="FF0000"/>
              </a:solidFill>
              <a:latin typeface="Arial" panose="020B0604020202020204" pitchFamily="34" charset="0"/>
              <a:cs typeface="Arial" panose="020B0604020202020204" pitchFamily="34" charset="0"/>
            </a:endParaRPr>
          </a:p>
          <a:p>
            <a:pPr marL="457200" indent="-457200">
              <a:buFont typeface="+mj-lt"/>
              <a:buAutoNum type="arabicPeriod"/>
            </a:pPr>
            <a:r>
              <a:rPr lang="en-US" sz="2400" b="1" dirty="0" smtClean="0">
                <a:latin typeface="Arial" panose="020B0604020202020204" pitchFamily="34" charset="0"/>
                <a:cs typeface="Arial" panose="020B0604020202020204" pitchFamily="34" charset="0"/>
              </a:rPr>
              <a:t>To </a:t>
            </a:r>
            <a:r>
              <a:rPr lang="en-US" sz="2400" b="1" dirty="0">
                <a:latin typeface="Arial" panose="020B0604020202020204" pitchFamily="34" charset="0"/>
                <a:cs typeface="Arial" panose="020B0604020202020204" pitchFamily="34" charset="0"/>
              </a:rPr>
              <a:t>consider in relation to their attainment. </a:t>
            </a:r>
            <a:r>
              <a:rPr lang="en-US" sz="2400" b="1" dirty="0" smtClean="0">
                <a:solidFill>
                  <a:srgbClr val="FF0000"/>
                </a:solidFill>
                <a:latin typeface="Arial" panose="020B0604020202020204" pitchFamily="34" charset="0"/>
                <a:cs typeface="Arial" panose="020B0604020202020204" pitchFamily="34" charset="0"/>
              </a:rPr>
              <a:t>(</a:t>
            </a:r>
            <a:r>
              <a:rPr lang="en-US" sz="2400" dirty="0" smtClean="0">
                <a:solidFill>
                  <a:srgbClr val="FF0000"/>
                </a:solidFill>
              </a:rPr>
              <a:t> </a:t>
            </a:r>
            <a:r>
              <a:rPr lang="en-US" sz="2400" dirty="0">
                <a:solidFill>
                  <a:srgbClr val="FF0000"/>
                </a:solidFill>
              </a:rPr>
              <a:t>Intra-task-transfer </a:t>
            </a:r>
            <a:r>
              <a:rPr lang="en-US" sz="2400" dirty="0" smtClean="0">
                <a:solidFill>
                  <a:srgbClr val="FF0000"/>
                </a:solidFill>
              </a:rPr>
              <a:t>)</a:t>
            </a:r>
            <a:endParaRPr lang="en-US" sz="2400" b="1" dirty="0" smtClean="0">
              <a:solidFill>
                <a:srgbClr val="FF0000"/>
              </a:solidFill>
              <a:latin typeface="Arial" panose="020B0604020202020204" pitchFamily="34" charset="0"/>
              <a:cs typeface="Arial" panose="020B0604020202020204" pitchFamily="34" charset="0"/>
            </a:endParaRPr>
          </a:p>
          <a:p>
            <a:pPr marL="457200" indent="-457200">
              <a:buFont typeface="+mj-lt"/>
              <a:buAutoNum type="arabicPeriod"/>
            </a:pPr>
            <a:r>
              <a:rPr lang="en-US" sz="2400" b="1" dirty="0" smtClean="0">
                <a:latin typeface="Arial" panose="020B0604020202020204" pitchFamily="34" charset="0"/>
                <a:cs typeface="Arial" panose="020B0604020202020204" pitchFamily="34" charset="0"/>
              </a:rPr>
              <a:t> </a:t>
            </a:r>
            <a:r>
              <a:rPr lang="en-US" sz="2400" b="1" dirty="0">
                <a:latin typeface="Arial" panose="020B0604020202020204" pitchFamily="34" charset="0"/>
                <a:cs typeface="Arial" panose="020B0604020202020204" pitchFamily="34" charset="0"/>
              </a:rPr>
              <a:t>Providing a systematic order to learn the full circumstances</a:t>
            </a:r>
            <a:r>
              <a:rPr lang="en-US" sz="2400" b="1" dirty="0" smtClean="0">
                <a:latin typeface="Arial" panose="020B0604020202020204" pitchFamily="34" charset="0"/>
                <a:cs typeface="Arial" panose="020B0604020202020204" pitchFamily="34" charset="0"/>
              </a:rPr>
              <a:t>. </a:t>
            </a:r>
          </a:p>
          <a:p>
            <a:pPr marL="0" indent="0">
              <a:buNone/>
            </a:pPr>
            <a:r>
              <a:rPr lang="en-US" sz="2400" dirty="0" smtClean="0">
                <a:solidFill>
                  <a:srgbClr val="FF0000"/>
                </a:solidFill>
              </a:rPr>
              <a:t> (Proper </a:t>
            </a:r>
            <a:r>
              <a:rPr lang="en-US" sz="2400" dirty="0">
                <a:solidFill>
                  <a:srgbClr val="FF0000"/>
                </a:solidFill>
              </a:rPr>
              <a:t>sequencing </a:t>
            </a:r>
            <a:r>
              <a:rPr lang="en-US" sz="2400" dirty="0" smtClean="0">
                <a:solidFill>
                  <a:srgbClr val="FF0000"/>
                </a:solidFill>
              </a:rPr>
              <a:t>)</a:t>
            </a:r>
            <a:endParaRPr lang="en-US" sz="2400" b="1" dirty="0">
              <a:solidFill>
                <a:srgbClr val="FF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56040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smtClean="0">
                <a:solidFill>
                  <a:srgbClr val="00B050"/>
                </a:solidFill>
                <a:latin typeface="Arial" panose="020B0604020202020204" pitchFamily="34" charset="0"/>
                <a:cs typeface="Arial" panose="020B0604020202020204" pitchFamily="34" charset="0"/>
              </a:rPr>
              <a:t>Cybernetics </a:t>
            </a:r>
            <a:r>
              <a:rPr lang="en-US" sz="3200" b="1" dirty="0">
                <a:solidFill>
                  <a:srgbClr val="00B050"/>
                </a:solidFill>
                <a:latin typeface="Arial" panose="020B0604020202020204" pitchFamily="34" charset="0"/>
                <a:cs typeface="Arial" panose="020B0604020202020204" pitchFamily="34" charset="0"/>
              </a:rPr>
              <a:t>Design </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839907587"/>
              </p:ext>
            </p:extLst>
          </p:nvPr>
        </p:nvGraphicFramePr>
        <p:xfrm>
          <a:off x="1104900" y="1600200"/>
          <a:ext cx="9982200" cy="4572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149127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4240627260"/>
              </p:ext>
            </p:extLst>
          </p:nvPr>
        </p:nvGraphicFramePr>
        <p:xfrm>
          <a:off x="1104899" y="1600199"/>
          <a:ext cx="10512477" cy="48905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TextBox 5"/>
          <p:cNvSpPr txBox="1"/>
          <p:nvPr/>
        </p:nvSpPr>
        <p:spPr>
          <a:xfrm>
            <a:off x="5645536" y="3655726"/>
            <a:ext cx="5666282" cy="1169232"/>
          </a:xfrm>
          <a:prstGeom prst="rect">
            <a:avLst/>
          </a:prstGeom>
          <a:noFill/>
        </p:spPr>
        <p:txBody>
          <a:bodyPr wrap="square" rtlCol="0">
            <a:spAutoFit/>
          </a:bodyPr>
          <a:lstStyle/>
          <a:p>
            <a:endParaRPr lang="en-US" dirty="0"/>
          </a:p>
        </p:txBody>
      </p:sp>
    </p:spTree>
    <p:extLst>
      <p:ext uri="{BB962C8B-B14F-4D97-AF65-F5344CB8AC3E}">
        <p14:creationId xmlns:p14="http://schemas.microsoft.com/office/powerpoint/2010/main" val="10721386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smtClean="0">
                <a:solidFill>
                  <a:srgbClr val="00B050"/>
                </a:solidFill>
                <a:latin typeface="Arial" panose="020B0604020202020204" pitchFamily="34" charset="0"/>
                <a:cs typeface="Arial" panose="020B0604020202020204" pitchFamily="34" charset="0"/>
              </a:rPr>
              <a:t> </a:t>
            </a:r>
            <a:r>
              <a:rPr lang="en-US" sz="3200" b="1" dirty="0">
                <a:solidFill>
                  <a:srgbClr val="00B050"/>
                </a:solidFill>
                <a:latin typeface="Arial" panose="020B0604020202020204" pitchFamily="34" charset="0"/>
                <a:cs typeface="Arial" panose="020B0604020202020204" pitchFamily="34" charset="0"/>
              </a:rPr>
              <a:t>Utility of Cybernetics </a:t>
            </a:r>
          </a:p>
        </p:txBody>
      </p:sp>
      <p:sp>
        <p:nvSpPr>
          <p:cNvPr id="4" name="Rectangle 1"/>
          <p:cNvSpPr>
            <a:spLocks noGrp="1" noChangeArrowheads="1"/>
          </p:cNvSpPr>
          <p:nvPr>
            <p:ph idx="1"/>
          </p:nvPr>
        </p:nvSpPr>
        <p:spPr bwMode="auto">
          <a:xfrm>
            <a:off x="1104900" y="1439380"/>
            <a:ext cx="10557448" cy="48936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lnSpc>
                <a:spcPct val="100000"/>
              </a:lnSpc>
              <a:spcBef>
                <a:spcPct val="0"/>
              </a:spcBef>
              <a:spcAft>
                <a:spcPct val="0"/>
              </a:spcAft>
              <a:buFont typeface="Wingdings" panose="05000000000000000000" pitchFamily="2" charset="2"/>
              <a:buChar char="ü"/>
            </a:pPr>
            <a:r>
              <a:rPr kumimoji="0" lang="en-US" altLang="en-US" sz="2400" b="1" i="0" u="none" strike="noStrike" cap="none" normalizeH="0" baseline="0" dirty="0" smtClean="0">
                <a:ln>
                  <a:noFill/>
                </a:ln>
                <a:solidFill>
                  <a:srgbClr val="002060"/>
                </a:solidFill>
                <a:effectLst/>
                <a:latin typeface="Arial" panose="020B0604020202020204" pitchFamily="34" charset="0"/>
              </a:rPr>
              <a:t>Makes education organized and scientific.</a:t>
            </a:r>
          </a:p>
          <a:p>
            <a:pPr eaLnBrk="0" fontAlgn="base" hangingPunct="0">
              <a:lnSpc>
                <a:spcPct val="100000"/>
              </a:lnSpc>
              <a:spcBef>
                <a:spcPct val="0"/>
              </a:spcBef>
              <a:spcAft>
                <a:spcPct val="0"/>
              </a:spcAft>
              <a:buFont typeface="Wingdings" panose="05000000000000000000" pitchFamily="2" charset="2"/>
              <a:buChar char="ü"/>
            </a:pPr>
            <a:r>
              <a:rPr kumimoji="0" lang="en-US" altLang="en-US" sz="2400" b="1" i="0" u="none" strike="noStrike" cap="none" normalizeH="0" baseline="0" dirty="0" smtClean="0">
                <a:ln>
                  <a:noFill/>
                </a:ln>
                <a:solidFill>
                  <a:srgbClr val="002060"/>
                </a:solidFill>
                <a:effectLst/>
                <a:latin typeface="Arial" panose="020B0604020202020204" pitchFamily="34" charset="0"/>
              </a:rPr>
              <a:t>Explains principles of programmed learning.</a:t>
            </a:r>
          </a:p>
          <a:p>
            <a:pPr eaLnBrk="0" fontAlgn="base" hangingPunct="0">
              <a:lnSpc>
                <a:spcPct val="100000"/>
              </a:lnSpc>
              <a:spcBef>
                <a:spcPct val="0"/>
              </a:spcBef>
              <a:spcAft>
                <a:spcPct val="0"/>
              </a:spcAft>
              <a:buFont typeface="Wingdings" panose="05000000000000000000" pitchFamily="2" charset="2"/>
              <a:buChar char="ü"/>
            </a:pPr>
            <a:r>
              <a:rPr kumimoji="0" lang="en-US" altLang="en-US" sz="2400" b="1" i="0" u="none" strike="noStrike" cap="none" normalizeH="0" baseline="0" dirty="0" smtClean="0">
                <a:ln>
                  <a:noFill/>
                </a:ln>
                <a:solidFill>
                  <a:srgbClr val="002060"/>
                </a:solidFill>
                <a:effectLst/>
                <a:latin typeface="Arial" panose="020B0604020202020204" pitchFamily="34" charset="0"/>
              </a:rPr>
              <a:t>Presents a general model of teaching.</a:t>
            </a:r>
          </a:p>
          <a:p>
            <a:pPr eaLnBrk="0" fontAlgn="base" hangingPunct="0">
              <a:lnSpc>
                <a:spcPct val="100000"/>
              </a:lnSpc>
              <a:spcBef>
                <a:spcPct val="0"/>
              </a:spcBef>
              <a:spcAft>
                <a:spcPct val="0"/>
              </a:spcAft>
              <a:buFont typeface="Wingdings" panose="05000000000000000000" pitchFamily="2" charset="2"/>
              <a:buChar char="ü"/>
            </a:pPr>
            <a:r>
              <a:rPr kumimoji="0" lang="en-US" altLang="en-US" sz="2400" b="1" i="0" u="none" strike="noStrike" cap="none" normalizeH="0" baseline="0" dirty="0" smtClean="0">
                <a:ln>
                  <a:noFill/>
                </a:ln>
                <a:solidFill>
                  <a:srgbClr val="002060"/>
                </a:solidFill>
                <a:effectLst/>
                <a:latin typeface="Arial" panose="020B0604020202020204" pitchFamily="34" charset="0"/>
              </a:rPr>
              <a:t>Improves learning through scientific analysis.</a:t>
            </a:r>
          </a:p>
          <a:p>
            <a:pPr eaLnBrk="0" fontAlgn="base" hangingPunct="0">
              <a:lnSpc>
                <a:spcPct val="100000"/>
              </a:lnSpc>
              <a:spcBef>
                <a:spcPct val="0"/>
              </a:spcBef>
              <a:spcAft>
                <a:spcPct val="0"/>
              </a:spcAft>
              <a:buFont typeface="Wingdings" panose="05000000000000000000" pitchFamily="2" charset="2"/>
              <a:buChar char="ü"/>
            </a:pPr>
            <a:r>
              <a:rPr kumimoji="0" lang="en-US" altLang="en-US" sz="2400" b="1" i="0" u="none" strike="noStrike" cap="none" normalizeH="0" baseline="0" dirty="0" smtClean="0">
                <a:ln>
                  <a:noFill/>
                </a:ln>
                <a:solidFill>
                  <a:srgbClr val="002060"/>
                </a:solidFill>
                <a:effectLst/>
                <a:latin typeface="Arial" panose="020B0604020202020204" pitchFamily="34" charset="0"/>
              </a:rPr>
              <a:t>Helps teachers understand teaching systems.</a:t>
            </a:r>
          </a:p>
          <a:p>
            <a:pPr eaLnBrk="0" fontAlgn="base" hangingPunct="0">
              <a:lnSpc>
                <a:spcPct val="100000"/>
              </a:lnSpc>
              <a:spcBef>
                <a:spcPct val="0"/>
              </a:spcBef>
              <a:spcAft>
                <a:spcPct val="0"/>
              </a:spcAft>
              <a:buFont typeface="Wingdings" panose="05000000000000000000" pitchFamily="2" charset="2"/>
              <a:buChar char="ü"/>
            </a:pPr>
            <a:r>
              <a:rPr kumimoji="0" lang="en-US" altLang="en-US" sz="2400" b="1" i="0" u="none" strike="noStrike" cap="none" normalizeH="0" baseline="0" dirty="0" smtClean="0">
                <a:ln>
                  <a:noFill/>
                </a:ln>
                <a:solidFill>
                  <a:srgbClr val="002060"/>
                </a:solidFill>
                <a:effectLst/>
                <a:latin typeface="Arial" panose="020B0604020202020204" pitchFamily="34" charset="0"/>
              </a:rPr>
              <a:t>Guides learners toward desired </a:t>
            </a:r>
            <a:r>
              <a:rPr kumimoji="0" lang="en-US" altLang="en-US" sz="2400" b="1" i="0" u="none" strike="noStrike" cap="none" normalizeH="0" baseline="0" dirty="0" err="1" smtClean="0">
                <a:ln>
                  <a:noFill/>
                </a:ln>
                <a:solidFill>
                  <a:srgbClr val="002060"/>
                </a:solidFill>
                <a:effectLst/>
                <a:latin typeface="Arial" panose="020B0604020202020204" pitchFamily="34" charset="0"/>
              </a:rPr>
              <a:t>behaviour</a:t>
            </a:r>
            <a:r>
              <a:rPr kumimoji="0" lang="en-US" altLang="en-US" sz="2400" b="1" i="0" u="none" strike="noStrike" cap="none" normalizeH="0" baseline="0" dirty="0" smtClean="0">
                <a:ln>
                  <a:noFill/>
                </a:ln>
                <a:solidFill>
                  <a:srgbClr val="002060"/>
                </a:solidFill>
                <a:effectLst/>
                <a:latin typeface="Arial" panose="020B0604020202020204" pitchFamily="34" charset="0"/>
              </a:rPr>
              <a:t>.</a:t>
            </a:r>
          </a:p>
          <a:p>
            <a:pPr eaLnBrk="0" fontAlgn="base" hangingPunct="0">
              <a:lnSpc>
                <a:spcPct val="100000"/>
              </a:lnSpc>
              <a:spcBef>
                <a:spcPct val="0"/>
              </a:spcBef>
              <a:spcAft>
                <a:spcPct val="0"/>
              </a:spcAft>
              <a:buFont typeface="Wingdings" panose="05000000000000000000" pitchFamily="2" charset="2"/>
              <a:buChar char="ü"/>
            </a:pPr>
            <a:r>
              <a:rPr kumimoji="0" lang="en-US" altLang="en-US" sz="2400" b="1" i="0" u="none" strike="noStrike" cap="none" normalizeH="0" baseline="0" dirty="0" smtClean="0">
                <a:ln>
                  <a:noFill/>
                </a:ln>
                <a:solidFill>
                  <a:srgbClr val="002060"/>
                </a:solidFill>
                <a:effectLst/>
                <a:latin typeface="Arial" panose="020B0604020202020204" pitchFamily="34" charset="0"/>
              </a:rPr>
              <a:t>Uses practice and feedback to improve learning.</a:t>
            </a:r>
          </a:p>
          <a:p>
            <a:pPr eaLnBrk="0" fontAlgn="base" hangingPunct="0">
              <a:lnSpc>
                <a:spcPct val="100000"/>
              </a:lnSpc>
              <a:spcBef>
                <a:spcPct val="0"/>
              </a:spcBef>
              <a:spcAft>
                <a:spcPct val="0"/>
              </a:spcAft>
              <a:buFont typeface="Wingdings" panose="05000000000000000000" pitchFamily="2" charset="2"/>
              <a:buChar char="ü"/>
            </a:pPr>
            <a:r>
              <a:rPr kumimoji="0" lang="en-US" altLang="en-US" sz="2400" b="1" i="0" u="none" strike="noStrike" cap="none" normalizeH="0" baseline="0" dirty="0" smtClean="0">
                <a:ln>
                  <a:noFill/>
                </a:ln>
                <a:solidFill>
                  <a:srgbClr val="002060"/>
                </a:solidFill>
                <a:effectLst/>
                <a:latin typeface="Arial" panose="020B0604020202020204" pitchFamily="34" charset="0"/>
              </a:rPr>
              <a:t>Helps develop new teaching models.</a:t>
            </a:r>
          </a:p>
          <a:p>
            <a:pPr eaLnBrk="0" fontAlgn="base" hangingPunct="0">
              <a:lnSpc>
                <a:spcPct val="100000"/>
              </a:lnSpc>
              <a:spcBef>
                <a:spcPct val="0"/>
              </a:spcBef>
              <a:spcAft>
                <a:spcPct val="0"/>
              </a:spcAft>
              <a:buFont typeface="Wingdings" panose="05000000000000000000" pitchFamily="2" charset="2"/>
              <a:buChar char="ü"/>
            </a:pPr>
            <a:r>
              <a:rPr kumimoji="0" lang="en-US" altLang="en-US" sz="2400" b="1" i="0" u="none" strike="noStrike" cap="none" normalizeH="0" baseline="0" dirty="0" smtClean="0">
                <a:ln>
                  <a:noFill/>
                </a:ln>
                <a:solidFill>
                  <a:srgbClr val="002060"/>
                </a:solidFill>
                <a:effectLst/>
                <a:latin typeface="Arial" panose="020B0604020202020204" pitchFamily="34" charset="0"/>
              </a:rPr>
              <a:t>Improves classroom instruction.</a:t>
            </a:r>
          </a:p>
          <a:p>
            <a:pPr eaLnBrk="0" fontAlgn="base" hangingPunct="0">
              <a:lnSpc>
                <a:spcPct val="100000"/>
              </a:lnSpc>
              <a:spcBef>
                <a:spcPct val="0"/>
              </a:spcBef>
              <a:spcAft>
                <a:spcPct val="0"/>
              </a:spcAft>
              <a:buFont typeface="Wingdings" panose="05000000000000000000" pitchFamily="2" charset="2"/>
              <a:buChar char="ü"/>
            </a:pPr>
            <a:r>
              <a:rPr kumimoji="0" lang="en-US" altLang="en-US" sz="2400" b="1" i="0" u="none" strike="noStrike" cap="none" normalizeH="0" baseline="0" dirty="0" smtClean="0">
                <a:ln>
                  <a:noFill/>
                </a:ln>
                <a:solidFill>
                  <a:srgbClr val="002060"/>
                </a:solidFill>
                <a:effectLst/>
                <a:latin typeface="Arial" panose="020B0604020202020204" pitchFamily="34" charset="0"/>
              </a:rPr>
              <a:t>Supports individual and social learning.</a:t>
            </a:r>
          </a:p>
          <a:p>
            <a:pPr eaLnBrk="0" fontAlgn="base" hangingPunct="0">
              <a:lnSpc>
                <a:spcPct val="100000"/>
              </a:lnSpc>
              <a:spcBef>
                <a:spcPct val="0"/>
              </a:spcBef>
              <a:spcAft>
                <a:spcPct val="0"/>
              </a:spcAft>
              <a:buFont typeface="Wingdings" panose="05000000000000000000" pitchFamily="2" charset="2"/>
              <a:buChar char="ü"/>
            </a:pPr>
            <a:r>
              <a:rPr kumimoji="0" lang="en-US" altLang="en-US" sz="2400" b="1" i="0" u="none" strike="noStrike" cap="none" normalizeH="0" baseline="0" dirty="0" smtClean="0">
                <a:ln>
                  <a:noFill/>
                </a:ln>
                <a:solidFill>
                  <a:srgbClr val="002060"/>
                </a:solidFill>
                <a:effectLst/>
                <a:latin typeface="Arial" panose="020B0604020202020204" pitchFamily="34" charset="0"/>
              </a:rPr>
              <a:t>Supports teacher-training methods such as microteaching, mini-teaching, programmed instruction, and interaction analysis through feedback.</a:t>
            </a:r>
          </a:p>
        </p:txBody>
      </p:sp>
    </p:spTree>
    <p:extLst>
      <p:ext uri="{BB962C8B-B14F-4D97-AF65-F5344CB8AC3E}">
        <p14:creationId xmlns:p14="http://schemas.microsoft.com/office/powerpoint/2010/main" val="3111931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solidFill>
                  <a:srgbClr val="00B050"/>
                </a:solidFill>
                <a:latin typeface="Arial" panose="020B0604020202020204" pitchFamily="34" charset="0"/>
                <a:cs typeface="Arial" panose="020B0604020202020204" pitchFamily="34" charset="0"/>
              </a:rPr>
              <a:t>System </a:t>
            </a:r>
            <a:r>
              <a:rPr lang="en-US" b="1" dirty="0">
                <a:solidFill>
                  <a:srgbClr val="00B050"/>
                </a:solidFill>
                <a:latin typeface="Arial" panose="020B0604020202020204" pitchFamily="34" charset="0"/>
                <a:cs typeface="Arial" panose="020B0604020202020204" pitchFamily="34" charset="0"/>
              </a:rPr>
              <a:t>Approach </a:t>
            </a:r>
          </a:p>
        </p:txBody>
      </p:sp>
      <p:sp>
        <p:nvSpPr>
          <p:cNvPr id="3" name="Content Placeholder 2"/>
          <p:cNvSpPr>
            <a:spLocks noGrp="1"/>
          </p:cNvSpPr>
          <p:nvPr>
            <p:ph idx="1"/>
          </p:nvPr>
        </p:nvSpPr>
        <p:spPr/>
        <p:txBody>
          <a:bodyPr>
            <a:normAutofit/>
          </a:bodyPr>
          <a:lstStyle/>
          <a:p>
            <a:r>
              <a:rPr lang="en-US" sz="2400" dirty="0" smtClean="0">
                <a:solidFill>
                  <a:schemeClr val="tx2"/>
                </a:solidFill>
                <a:latin typeface="Arial" panose="020B0604020202020204" pitchFamily="34" charset="0"/>
                <a:cs typeface="Arial" panose="020B0604020202020204" pitchFamily="34" charset="0"/>
              </a:rPr>
              <a:t> It is </a:t>
            </a:r>
            <a:r>
              <a:rPr lang="en-US" sz="2400" dirty="0">
                <a:solidFill>
                  <a:schemeClr val="tx2"/>
                </a:solidFill>
                <a:latin typeface="Arial" panose="020B0604020202020204" pitchFamily="34" charset="0"/>
                <a:cs typeface="Arial" panose="020B0604020202020204" pitchFamily="34" charset="0"/>
              </a:rPr>
              <a:t>a method of studying and organizing different parts of a system to achieve a specific goal.</a:t>
            </a:r>
          </a:p>
          <a:p>
            <a:r>
              <a:rPr lang="en-US" sz="2400" dirty="0">
                <a:solidFill>
                  <a:schemeClr val="tx2"/>
                </a:solidFill>
                <a:latin typeface="Arial" panose="020B0604020202020204" pitchFamily="34" charset="0"/>
                <a:cs typeface="Arial" panose="020B0604020202020204" pitchFamily="34" charset="0"/>
              </a:rPr>
              <a:t>It developed during the Second World War and later became important in industry, government, business, and education.</a:t>
            </a:r>
          </a:p>
          <a:p>
            <a:r>
              <a:rPr lang="en-US" sz="2400" b="1" dirty="0">
                <a:solidFill>
                  <a:schemeClr val="tx2"/>
                </a:solidFill>
                <a:latin typeface="Arial" panose="020B0604020202020204" pitchFamily="34" charset="0"/>
                <a:cs typeface="Arial" panose="020B0604020202020204" pitchFamily="34" charset="0"/>
              </a:rPr>
              <a:t>Three Important Things in System Analysis</a:t>
            </a:r>
          </a:p>
          <a:p>
            <a:r>
              <a:rPr lang="en-US" sz="2400" dirty="0">
                <a:solidFill>
                  <a:schemeClr val="tx2"/>
                </a:solidFill>
                <a:latin typeface="Arial" panose="020B0604020202020204" pitchFamily="34" charset="0"/>
                <a:cs typeface="Arial" panose="020B0604020202020204" pitchFamily="34" charset="0"/>
              </a:rPr>
              <a:t>System Thinking: Looking at the whole system and understanding how its parts are connected.</a:t>
            </a:r>
          </a:p>
          <a:p>
            <a:r>
              <a:rPr lang="en-US" sz="2400" dirty="0">
                <a:solidFill>
                  <a:schemeClr val="tx2"/>
                </a:solidFill>
                <a:latin typeface="Arial" panose="020B0604020202020204" pitchFamily="34" charset="0"/>
                <a:cs typeface="Arial" panose="020B0604020202020204" pitchFamily="34" charset="0"/>
              </a:rPr>
              <a:t>System Analysis: Studying each part to understand how the system works.</a:t>
            </a:r>
          </a:p>
          <a:p>
            <a:r>
              <a:rPr lang="en-US" sz="2400" dirty="0">
                <a:solidFill>
                  <a:schemeClr val="tx2"/>
                </a:solidFill>
                <a:latin typeface="Arial" panose="020B0604020202020204" pitchFamily="34" charset="0"/>
                <a:cs typeface="Arial" panose="020B0604020202020204" pitchFamily="34" charset="0"/>
              </a:rPr>
              <a:t>System: A group of connected parts working together to achieve a goal.</a:t>
            </a:r>
          </a:p>
          <a:p>
            <a:endParaRPr lang="en-US" sz="2400" dirty="0">
              <a:solidFill>
                <a:schemeClr val="tx2"/>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921736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marL="0" indent="0"/>
            <a:r>
              <a:rPr lang="en-US" b="1" dirty="0">
                <a:solidFill>
                  <a:srgbClr val="00B050"/>
                </a:solidFill>
                <a:latin typeface="Arial" panose="020B0604020202020204" pitchFamily="34" charset="0"/>
                <a:cs typeface="Arial" panose="020B0604020202020204" pitchFamily="34" charset="0"/>
              </a:rPr>
              <a:t>System Approach</a:t>
            </a:r>
            <a:endParaRPr lang="en-US" b="1" dirty="0">
              <a:solidFill>
                <a:srgbClr val="00B050"/>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a:bodyPr>
          <a:lstStyle/>
          <a:p>
            <a:pPr marL="0" indent="0">
              <a:buNone/>
            </a:pPr>
            <a:r>
              <a:rPr lang="en-US" sz="3200" b="1" dirty="0" smtClean="0">
                <a:solidFill>
                  <a:schemeClr val="tx2"/>
                </a:solidFill>
                <a:latin typeface="Arial" panose="020B0604020202020204" pitchFamily="34" charset="0"/>
                <a:cs typeface="Arial" panose="020B0604020202020204" pitchFamily="34" charset="0"/>
              </a:rPr>
              <a:t> </a:t>
            </a:r>
            <a:r>
              <a:rPr lang="en-US" sz="3200" b="1" dirty="0">
                <a:solidFill>
                  <a:schemeClr val="tx2"/>
                </a:solidFill>
                <a:latin typeface="Arial" panose="020B0604020202020204" pitchFamily="34" charset="0"/>
                <a:cs typeface="Arial" panose="020B0604020202020204" pitchFamily="34" charset="0"/>
              </a:rPr>
              <a:t>System </a:t>
            </a:r>
            <a:r>
              <a:rPr lang="en-US" sz="3200" b="1" dirty="0" smtClean="0">
                <a:solidFill>
                  <a:schemeClr val="tx2"/>
                </a:solidFill>
                <a:latin typeface="Arial" panose="020B0604020202020204" pitchFamily="34" charset="0"/>
                <a:cs typeface="Arial" panose="020B0604020202020204" pitchFamily="34" charset="0"/>
              </a:rPr>
              <a:t>Approach</a:t>
            </a:r>
            <a:endParaRPr lang="en-US" sz="3200" b="1" dirty="0">
              <a:solidFill>
                <a:schemeClr val="tx2"/>
              </a:solidFill>
              <a:latin typeface="Arial" panose="020B0604020202020204" pitchFamily="34" charset="0"/>
              <a:cs typeface="Arial" panose="020B0604020202020204" pitchFamily="34" charset="0"/>
            </a:endParaRPr>
          </a:p>
          <a:p>
            <a:r>
              <a:rPr lang="en-US" sz="3200" dirty="0">
                <a:solidFill>
                  <a:schemeClr val="tx2"/>
                </a:solidFill>
                <a:latin typeface="Arial" panose="020B0604020202020204" pitchFamily="34" charset="0"/>
                <a:cs typeface="Arial" panose="020B0604020202020204" pitchFamily="34" charset="0"/>
              </a:rPr>
              <a:t>The System Approach is a method of studying and organizing different parts of a system to achieve a specific goal.</a:t>
            </a:r>
          </a:p>
          <a:p>
            <a:r>
              <a:rPr lang="en-US" sz="3200" dirty="0">
                <a:solidFill>
                  <a:schemeClr val="tx2"/>
                </a:solidFill>
                <a:latin typeface="Arial" panose="020B0604020202020204" pitchFamily="34" charset="0"/>
                <a:cs typeface="Arial" panose="020B0604020202020204" pitchFamily="34" charset="0"/>
              </a:rPr>
              <a:t>It developed during the Second World War and later became important in industry, government, business, and education</a:t>
            </a:r>
            <a:r>
              <a:rPr lang="en-US" sz="3200" dirty="0" smtClean="0">
                <a:solidFill>
                  <a:schemeClr val="tx2"/>
                </a:solidFill>
                <a:latin typeface="Arial" panose="020B0604020202020204" pitchFamily="34" charset="0"/>
                <a:cs typeface="Arial" panose="020B0604020202020204" pitchFamily="34" charset="0"/>
              </a:rPr>
              <a:t>.</a:t>
            </a:r>
          </a:p>
          <a:p>
            <a:endParaRPr lang="en-US" sz="3200" b="1" dirty="0">
              <a:solidFill>
                <a:schemeClr val="tx2"/>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50427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srgbClr val="00B050"/>
                </a:solidFill>
                <a:latin typeface="Arial" panose="020B0604020202020204" pitchFamily="34" charset="0"/>
                <a:cs typeface="Arial" panose="020B0604020202020204" pitchFamily="34" charset="0"/>
              </a:rPr>
              <a:t>Utility of System Approach to Education</a:t>
            </a:r>
            <a:endParaRPr lang="en-US" b="1" dirty="0">
              <a:solidFill>
                <a:srgbClr val="00B050"/>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a:bodyPr>
          <a:lstStyle/>
          <a:p>
            <a:r>
              <a:rPr lang="en-US" sz="2800" dirty="0" smtClean="0">
                <a:solidFill>
                  <a:schemeClr val="tx2"/>
                </a:solidFill>
                <a:latin typeface="Arial" panose="020B0604020202020204" pitchFamily="34" charset="0"/>
                <a:cs typeface="Arial" panose="020B0604020202020204" pitchFamily="34" charset="0"/>
              </a:rPr>
              <a:t>Solves complex educational problems.</a:t>
            </a:r>
          </a:p>
          <a:p>
            <a:r>
              <a:rPr lang="en-US" sz="2800" dirty="0" smtClean="0">
                <a:solidFill>
                  <a:schemeClr val="tx2"/>
                </a:solidFill>
                <a:latin typeface="Arial" panose="020B0604020202020204" pitchFamily="34" charset="0"/>
                <a:cs typeface="Arial" panose="020B0604020202020204" pitchFamily="34" charset="0"/>
              </a:rPr>
              <a:t>Improves </a:t>
            </a:r>
            <a:r>
              <a:rPr lang="en-US" sz="2800" dirty="0">
                <a:solidFill>
                  <a:schemeClr val="tx2"/>
                </a:solidFill>
                <a:latin typeface="Arial" panose="020B0604020202020204" pitchFamily="34" charset="0"/>
                <a:cs typeface="Arial" panose="020B0604020202020204" pitchFamily="34" charset="0"/>
              </a:rPr>
              <a:t>educational training programs.</a:t>
            </a:r>
          </a:p>
          <a:p>
            <a:r>
              <a:rPr lang="en-US" sz="2800" dirty="0">
                <a:solidFill>
                  <a:schemeClr val="tx2"/>
                </a:solidFill>
                <a:latin typeface="Arial" panose="020B0604020202020204" pitchFamily="34" charset="0"/>
                <a:cs typeface="Arial" panose="020B0604020202020204" pitchFamily="34" charset="0"/>
              </a:rPr>
              <a:t>Helps study educational problems as a whole.</a:t>
            </a:r>
          </a:p>
          <a:p>
            <a:r>
              <a:rPr lang="en-US" sz="2800" dirty="0">
                <a:solidFill>
                  <a:schemeClr val="tx2"/>
                </a:solidFill>
                <a:latin typeface="Arial" panose="020B0604020202020204" pitchFamily="34" charset="0"/>
                <a:cs typeface="Arial" panose="020B0604020202020204" pitchFamily="34" charset="0"/>
              </a:rPr>
              <a:t>Brings fair and objective changes.</a:t>
            </a:r>
          </a:p>
          <a:p>
            <a:r>
              <a:rPr lang="en-US" sz="2800" dirty="0">
                <a:solidFill>
                  <a:schemeClr val="tx2"/>
                </a:solidFill>
                <a:latin typeface="Arial" panose="020B0604020202020204" pitchFamily="34" charset="0"/>
                <a:cs typeface="Arial" panose="020B0604020202020204" pitchFamily="34" charset="0"/>
              </a:rPr>
              <a:t>Clarifies learning goals and improves students' learning experiences.</a:t>
            </a:r>
          </a:p>
          <a:p>
            <a:r>
              <a:rPr lang="en-US" sz="2800" dirty="0">
                <a:solidFill>
                  <a:schemeClr val="tx2"/>
                </a:solidFill>
                <a:latin typeface="Arial" panose="020B0604020202020204" pitchFamily="34" charset="0"/>
                <a:cs typeface="Arial" panose="020B0604020202020204" pitchFamily="34" charset="0"/>
              </a:rPr>
              <a:t>Helps prepare teaching materials and manage the learning environment.</a:t>
            </a:r>
          </a:p>
        </p:txBody>
      </p:sp>
    </p:spTree>
    <p:extLst>
      <p:ext uri="{BB962C8B-B14F-4D97-AF65-F5344CB8AC3E}">
        <p14:creationId xmlns:p14="http://schemas.microsoft.com/office/powerpoint/2010/main" val="41518845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err="1" smtClean="0">
                <a:solidFill>
                  <a:srgbClr val="00B050"/>
                </a:solidFill>
                <a:latin typeface="Arial" panose="020B0604020202020204" pitchFamily="34" charset="0"/>
                <a:cs typeface="Arial" panose="020B0604020202020204" pitchFamily="34" charset="0"/>
              </a:rPr>
              <a:t>Referencess</a:t>
            </a:r>
            <a:r>
              <a:rPr lang="en-US" b="1" dirty="0" smtClean="0">
                <a:latin typeface="Arial" panose="020B0604020202020204" pitchFamily="34" charset="0"/>
                <a:cs typeface="Arial" panose="020B0604020202020204" pitchFamily="34" charset="0"/>
              </a:rPr>
              <a:t> </a:t>
            </a:r>
            <a:endParaRPr lang="en-US"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a:bodyPr>
          <a:lstStyle/>
          <a:p>
            <a:pPr marL="0" indent="0" algn="ctr">
              <a:buNone/>
            </a:pPr>
            <a:endParaRPr lang="en-US" sz="3200" dirty="0" smtClean="0">
              <a:solidFill>
                <a:srgbClr val="FF0000"/>
              </a:solidFill>
              <a:latin typeface="Times New Roman" panose="02020603050405020304" pitchFamily="18" charset="0"/>
              <a:ea typeface="Tahoma" panose="020B0604030504040204" pitchFamily="34" charset="0"/>
              <a:cs typeface="Times New Roman" panose="02020603050405020304" pitchFamily="18" charset="0"/>
            </a:endParaRPr>
          </a:p>
          <a:p>
            <a:pPr marL="0" indent="0">
              <a:buNone/>
            </a:pPr>
            <a:r>
              <a:rPr lang="en-US" sz="3200" dirty="0" smtClean="0">
                <a:solidFill>
                  <a:srgbClr val="FF0000"/>
                </a:solidFill>
                <a:latin typeface="Times New Roman" panose="02020603050405020304" pitchFamily="18" charset="0"/>
                <a:ea typeface="Tahoma" panose="020B0604030504040204" pitchFamily="34" charset="0"/>
                <a:cs typeface="Times New Roman" panose="02020603050405020304" pitchFamily="18" charset="0"/>
              </a:rPr>
              <a:t>Pal, K. (Ed.). (</a:t>
            </a:r>
            <a:r>
              <a:rPr lang="en-US" sz="3200" dirty="0" err="1" smtClean="0">
                <a:solidFill>
                  <a:srgbClr val="FF0000"/>
                </a:solidFill>
                <a:latin typeface="Times New Roman" panose="02020603050405020304" pitchFamily="18" charset="0"/>
                <a:ea typeface="Tahoma" panose="020B0604030504040204" pitchFamily="34" charset="0"/>
                <a:cs typeface="Times New Roman" panose="02020603050405020304" pitchFamily="18" charset="0"/>
              </a:rPr>
              <a:t>n.d.</a:t>
            </a:r>
            <a:r>
              <a:rPr lang="en-US" sz="3200" dirty="0" smtClean="0">
                <a:solidFill>
                  <a:srgbClr val="FF0000"/>
                </a:solidFill>
                <a:latin typeface="Times New Roman" panose="02020603050405020304" pitchFamily="18" charset="0"/>
                <a:ea typeface="Tahoma" panose="020B0604030504040204" pitchFamily="34" charset="0"/>
                <a:cs typeface="Times New Roman" panose="02020603050405020304" pitchFamily="18" charset="0"/>
              </a:rPr>
              <a:t>). </a:t>
            </a:r>
            <a:r>
              <a:rPr lang="en-US" sz="3200" i="1" dirty="0" smtClean="0">
                <a:solidFill>
                  <a:srgbClr val="FF0000"/>
                </a:solidFill>
                <a:latin typeface="Times New Roman" panose="02020603050405020304" pitchFamily="18" charset="0"/>
                <a:ea typeface="Tahoma" panose="020B0604030504040204" pitchFamily="34" charset="0"/>
                <a:cs typeface="Times New Roman" panose="02020603050405020304" pitchFamily="18" charset="0"/>
              </a:rPr>
              <a:t>Educational technology</a:t>
            </a:r>
            <a:endParaRPr lang="en-US" sz="3200" i="1" dirty="0">
              <a:solidFill>
                <a:srgbClr val="FF0000"/>
              </a:solidFill>
              <a:latin typeface="Times New Roman" panose="02020603050405020304" pitchFamily="18" charset="0"/>
              <a:ea typeface="Tahoma" panose="020B0604030504040204" pitchFamily="34" charset="0"/>
              <a:cs typeface="Times New Roman" panose="02020603050405020304" pitchFamily="18" charset="0"/>
            </a:endParaRPr>
          </a:p>
        </p:txBody>
      </p:sp>
    </p:spTree>
    <p:extLst>
      <p:ext uri="{BB962C8B-B14F-4D97-AF65-F5344CB8AC3E}">
        <p14:creationId xmlns:p14="http://schemas.microsoft.com/office/powerpoint/2010/main" val="32534768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5" name="Content Placeholder 4"/>
          <p:cNvSpPr>
            <a:spLocks noGrp="1"/>
          </p:cNvSpPr>
          <p:nvPr>
            <p:ph idx="1"/>
          </p:nvPr>
        </p:nvSpPr>
        <p:spPr/>
        <p:txBody>
          <a:bodyPr/>
          <a:lstStyle/>
          <a:p>
            <a:endParaRPr lang="en-US"/>
          </a:p>
        </p:txBody>
      </p:sp>
    </p:spTree>
    <p:extLst>
      <p:ext uri="{BB962C8B-B14F-4D97-AF65-F5344CB8AC3E}">
        <p14:creationId xmlns:p14="http://schemas.microsoft.com/office/powerpoint/2010/main" val="28828408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Academic Literature 16x9">
  <a:themeElements>
    <a:clrScheme name="Academic Literature">
      <a:dk1>
        <a:srgbClr val="514843"/>
      </a:dk1>
      <a:lt1>
        <a:srgbClr val="FFFFFF"/>
      </a:lt1>
      <a:dk2>
        <a:srgbClr val="000000"/>
      </a:dk2>
      <a:lt2>
        <a:srgbClr val="FFFFF3"/>
      </a:lt2>
      <a:accent1>
        <a:srgbClr val="514843"/>
      </a:accent1>
      <a:accent2>
        <a:srgbClr val="6D7D66"/>
      </a:accent2>
      <a:accent3>
        <a:srgbClr val="525A6A"/>
      </a:accent3>
      <a:accent4>
        <a:srgbClr val="827266"/>
      </a:accent4>
      <a:accent5>
        <a:srgbClr val="AE9A7E"/>
      </a:accent5>
      <a:accent6>
        <a:srgbClr val="A8A39E"/>
      </a:accent6>
      <a:hlink>
        <a:srgbClr val="59704F"/>
      </a:hlink>
      <a:folHlink>
        <a:srgbClr val="A8A39E"/>
      </a:folHlink>
    </a:clrScheme>
    <a:fontScheme name="Plantagenet Cherokee-Euphemia">
      <a:majorFont>
        <a:latin typeface="Plantagenet Cherokee"/>
        <a:ea typeface=""/>
        <a:cs typeface=""/>
      </a:majorFont>
      <a:minorFont>
        <a:latin typeface="Euphemia"/>
        <a:ea typeface=""/>
        <a:cs typeface=""/>
      </a:minorFont>
    </a:fontScheme>
    <a:fmtScheme name="AcademicLiterature">
      <a:fillStyleLst>
        <a:solidFill>
          <a:schemeClr val="phClr"/>
        </a:solidFill>
        <a:gradFill rotWithShape="1">
          <a:gsLst>
            <a:gs pos="0">
              <a:schemeClr val="phClr">
                <a:tint val="58000"/>
                <a:satMod val="300000"/>
              </a:schemeClr>
            </a:gs>
            <a:gs pos="100000">
              <a:schemeClr val="phClr">
                <a:tint val="68000"/>
                <a:satMod val="300000"/>
              </a:schemeClr>
            </a:gs>
          </a:gsLst>
          <a:path path="rect">
            <a:fillToRect l="50000" t="50000" r="50000" b="50000"/>
          </a:path>
        </a:gradFill>
        <a:gradFill rotWithShape="1">
          <a:gsLst>
            <a:gs pos="0">
              <a:schemeClr val="phClr">
                <a:shade val="100000"/>
                <a:satMod val="137000"/>
              </a:schemeClr>
            </a:gs>
            <a:gs pos="71000">
              <a:schemeClr val="phClr">
                <a:shade val="98000"/>
                <a:satMod val="137000"/>
              </a:schemeClr>
            </a:gs>
            <a:gs pos="100000">
              <a:schemeClr val="phClr">
                <a:shade val="75000"/>
                <a:satMod val="137000"/>
              </a:schemeClr>
            </a:gs>
          </a:gsLst>
          <a:path path="rect">
            <a:fillToRect l="50000" t="50000" r="50000" b="50000"/>
          </a:path>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80000"/>
                <a:satMod val="300000"/>
              </a:schemeClr>
            </a:gs>
            <a:gs pos="100000">
              <a:schemeClr val="phClr">
                <a:shade val="90000"/>
                <a:alpha val="80000"/>
                <a:satMod val="200000"/>
              </a:schemeClr>
            </a:gs>
          </a:gsLst>
          <a:path path="rect">
            <a:fillToRect l="20000" t="20000" r="20000" b="20000"/>
          </a:path>
        </a:gradFill>
        <a:gradFill rotWithShape="1">
          <a:gsLst>
            <a:gs pos="0">
              <a:schemeClr val="phClr">
                <a:tint val="80000"/>
                <a:satMod val="300000"/>
              </a:schemeClr>
            </a:gs>
            <a:gs pos="100000">
              <a:schemeClr val="phClr">
                <a:shade val="90000"/>
                <a:alpha val="80000"/>
                <a:satMod val="200000"/>
              </a:schemeClr>
            </a:gs>
          </a:gsLst>
          <a:path path="rect">
            <a:fillToRect l="5000" t="5000" r="5000" b="5000"/>
          </a:path>
        </a:gradFill>
      </a:bgFillStyleLst>
    </a:fmtScheme>
  </a:themeElements>
  <a:objectDefaults>
    <a:lnDef>
      <a:spPr>
        <a:ln>
          <a:solidFill>
            <a:schemeClr val="accent1"/>
          </a:solidFill>
        </a:ln>
      </a:spPr>
      <a:bodyPr/>
      <a:lstStyle/>
      <a:style>
        <a:lnRef idx="1">
          <a:schemeClr val="accent1"/>
        </a:lnRef>
        <a:fillRef idx="0">
          <a:schemeClr val="accent1"/>
        </a:fillRef>
        <a:effectRef idx="0">
          <a:schemeClr val="accent1"/>
        </a:effectRef>
        <a:fontRef idx="minor">
          <a:schemeClr val="tx1"/>
        </a:fontRef>
      </a:style>
    </a:lnDef>
  </a:objectDefaults>
  <a:extraClrSchemeLst/>
  <a:extLst>
    <a:ext uri="{05A4C25C-085E-4340-85A3-A5531E510DB2}">
      <thm15:themeFamily xmlns:thm15="http://schemas.microsoft.com/office/thememl/2012/main" name="TF03431380.potx" id="{B573BD99-E105-4D2A-964B-B901A176567A}" vid="{B1D363B9-18DE-4874-9E2B-FD69B5C6548D}"/>
    </a:ext>
  </a:extLst>
</a:theme>
</file>

<file path=ppt/theme/theme2.xml><?xml version="1.0" encoding="utf-8"?>
<a:theme xmlns:a="http://schemas.openxmlformats.org/drawingml/2006/main" name="Office Theme">
  <a:themeElements>
    <a:clrScheme name="Academic Literature">
      <a:dk1>
        <a:srgbClr val="514843"/>
      </a:dk1>
      <a:lt1>
        <a:srgbClr val="FFFFFF"/>
      </a:lt1>
      <a:dk2>
        <a:srgbClr val="000000"/>
      </a:dk2>
      <a:lt2>
        <a:srgbClr val="FFFFF3"/>
      </a:lt2>
      <a:accent1>
        <a:srgbClr val="514843"/>
      </a:accent1>
      <a:accent2>
        <a:srgbClr val="6D7D66"/>
      </a:accent2>
      <a:accent3>
        <a:srgbClr val="525A6A"/>
      </a:accent3>
      <a:accent4>
        <a:srgbClr val="827266"/>
      </a:accent4>
      <a:accent5>
        <a:srgbClr val="AE9A7E"/>
      </a:accent5>
      <a:accent6>
        <a:srgbClr val="A8A39E"/>
      </a:accent6>
      <a:hlink>
        <a:srgbClr val="59704F"/>
      </a:hlink>
      <a:folHlink>
        <a:srgbClr val="A8A39E"/>
      </a:folHlink>
    </a:clrScheme>
    <a:fontScheme name="Plantagenet Cherokee-Euphemia">
      <a:majorFont>
        <a:latin typeface="Plantagenet Cherokee"/>
        <a:ea typeface=""/>
        <a:cs typeface=""/>
      </a:majorFont>
      <a:minorFont>
        <a:latin typeface="Euphemia"/>
        <a:ea typeface=""/>
        <a:cs typeface=""/>
      </a:minorFont>
    </a:fontScheme>
    <a:fmtScheme name="AcademicLiterature">
      <a:fillStyleLst>
        <a:solidFill>
          <a:schemeClr val="phClr"/>
        </a:solidFill>
        <a:gradFill rotWithShape="1">
          <a:gsLst>
            <a:gs pos="0">
              <a:schemeClr val="phClr">
                <a:tint val="58000"/>
                <a:satMod val="300000"/>
              </a:schemeClr>
            </a:gs>
            <a:gs pos="100000">
              <a:schemeClr val="phClr">
                <a:tint val="68000"/>
                <a:satMod val="300000"/>
              </a:schemeClr>
            </a:gs>
          </a:gsLst>
          <a:path path="rect">
            <a:fillToRect l="50000" t="50000" r="50000" b="50000"/>
          </a:path>
        </a:gradFill>
        <a:gradFill rotWithShape="1">
          <a:gsLst>
            <a:gs pos="0">
              <a:schemeClr val="phClr">
                <a:shade val="100000"/>
                <a:satMod val="137000"/>
              </a:schemeClr>
            </a:gs>
            <a:gs pos="71000">
              <a:schemeClr val="phClr">
                <a:shade val="98000"/>
                <a:satMod val="137000"/>
              </a:schemeClr>
            </a:gs>
            <a:gs pos="100000">
              <a:schemeClr val="phClr">
                <a:shade val="75000"/>
                <a:satMod val="137000"/>
              </a:schemeClr>
            </a:gs>
          </a:gsLst>
          <a:path path="rect">
            <a:fillToRect l="50000" t="50000" r="50000" b="50000"/>
          </a:path>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80000"/>
                <a:satMod val="300000"/>
              </a:schemeClr>
            </a:gs>
            <a:gs pos="100000">
              <a:schemeClr val="phClr">
                <a:shade val="90000"/>
                <a:alpha val="80000"/>
                <a:satMod val="200000"/>
              </a:schemeClr>
            </a:gs>
          </a:gsLst>
          <a:path path="rect">
            <a:fillToRect l="20000" t="20000" r="20000" b="20000"/>
          </a:path>
        </a:gradFill>
        <a:gradFill rotWithShape="1">
          <a:gsLst>
            <a:gs pos="0">
              <a:schemeClr val="phClr">
                <a:tint val="80000"/>
                <a:satMod val="300000"/>
              </a:schemeClr>
            </a:gs>
            <a:gs pos="100000">
              <a:schemeClr val="phClr">
                <a:shade val="90000"/>
                <a:alpha val="80000"/>
                <a:satMod val="200000"/>
              </a:schemeClr>
            </a:gs>
          </a:gsLst>
          <a:path path="rect">
            <a:fillToRect l="5000" t="5000" r="5000" b="5000"/>
          </a:path>
        </a:gradFill>
      </a:bgFillStyleLst>
    </a:fmtScheme>
  </a:themeElements>
  <a:objectDefaults>
    <a:lnDef>
      <a:spPr>
        <a:ln>
          <a:solidFill>
            <a:schemeClr val="accent1"/>
          </a:solidFill>
        </a:ln>
      </a:spPr>
      <a:bodyPr/>
      <a:lstStyle/>
      <a:style>
        <a:lnRef idx="1">
          <a:schemeClr val="accent1"/>
        </a:lnRef>
        <a:fillRef idx="0">
          <a:schemeClr val="accent1"/>
        </a:fillRef>
        <a:effectRef idx="0">
          <a:schemeClr val="accent1"/>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Academic Literature">
      <a:dk1>
        <a:srgbClr val="514843"/>
      </a:dk1>
      <a:lt1>
        <a:srgbClr val="FFFFFF"/>
      </a:lt1>
      <a:dk2>
        <a:srgbClr val="000000"/>
      </a:dk2>
      <a:lt2>
        <a:srgbClr val="FFFFF3"/>
      </a:lt2>
      <a:accent1>
        <a:srgbClr val="514843"/>
      </a:accent1>
      <a:accent2>
        <a:srgbClr val="6D7D66"/>
      </a:accent2>
      <a:accent3>
        <a:srgbClr val="525A6A"/>
      </a:accent3>
      <a:accent4>
        <a:srgbClr val="827266"/>
      </a:accent4>
      <a:accent5>
        <a:srgbClr val="AE9A7E"/>
      </a:accent5>
      <a:accent6>
        <a:srgbClr val="A8A39E"/>
      </a:accent6>
      <a:hlink>
        <a:srgbClr val="59704F"/>
      </a:hlink>
      <a:folHlink>
        <a:srgbClr val="A8A39E"/>
      </a:folHlink>
    </a:clrScheme>
    <a:fontScheme name="Plantagenet Cherokee-Euphemia">
      <a:majorFont>
        <a:latin typeface="Plantagenet Cherokee"/>
        <a:ea typeface=""/>
        <a:cs typeface=""/>
      </a:majorFont>
      <a:minorFont>
        <a:latin typeface="Euphemia"/>
        <a:ea typeface=""/>
        <a:cs typeface=""/>
      </a:minorFont>
    </a:fontScheme>
    <a:fmtScheme name="AcademicLiterature">
      <a:fillStyleLst>
        <a:solidFill>
          <a:schemeClr val="phClr"/>
        </a:solidFill>
        <a:gradFill rotWithShape="1">
          <a:gsLst>
            <a:gs pos="0">
              <a:schemeClr val="phClr">
                <a:tint val="58000"/>
                <a:satMod val="300000"/>
              </a:schemeClr>
            </a:gs>
            <a:gs pos="100000">
              <a:schemeClr val="phClr">
                <a:tint val="68000"/>
                <a:satMod val="300000"/>
              </a:schemeClr>
            </a:gs>
          </a:gsLst>
          <a:path path="rect">
            <a:fillToRect l="50000" t="50000" r="50000" b="50000"/>
          </a:path>
        </a:gradFill>
        <a:gradFill rotWithShape="1">
          <a:gsLst>
            <a:gs pos="0">
              <a:schemeClr val="phClr">
                <a:shade val="100000"/>
                <a:satMod val="137000"/>
              </a:schemeClr>
            </a:gs>
            <a:gs pos="71000">
              <a:schemeClr val="phClr">
                <a:shade val="98000"/>
                <a:satMod val="137000"/>
              </a:schemeClr>
            </a:gs>
            <a:gs pos="100000">
              <a:schemeClr val="phClr">
                <a:shade val="75000"/>
                <a:satMod val="137000"/>
              </a:schemeClr>
            </a:gs>
          </a:gsLst>
          <a:path path="rect">
            <a:fillToRect l="50000" t="50000" r="50000" b="50000"/>
          </a:path>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80000"/>
                <a:satMod val="300000"/>
              </a:schemeClr>
            </a:gs>
            <a:gs pos="100000">
              <a:schemeClr val="phClr">
                <a:shade val="90000"/>
                <a:alpha val="80000"/>
                <a:satMod val="200000"/>
              </a:schemeClr>
            </a:gs>
          </a:gsLst>
          <a:path path="rect">
            <a:fillToRect l="20000" t="20000" r="20000" b="20000"/>
          </a:path>
        </a:gradFill>
        <a:gradFill rotWithShape="1">
          <a:gsLst>
            <a:gs pos="0">
              <a:schemeClr val="phClr">
                <a:tint val="80000"/>
                <a:satMod val="300000"/>
              </a:schemeClr>
            </a:gs>
            <a:gs pos="100000">
              <a:schemeClr val="phClr">
                <a:shade val="90000"/>
                <a:alpha val="80000"/>
                <a:satMod val="200000"/>
              </a:schemeClr>
            </a:gs>
          </a:gsLst>
          <a:path path="rect">
            <a:fillToRect l="5000" t="5000" r="5000" b="5000"/>
          </a:path>
        </a:gradFill>
      </a:bgFillStyleLst>
    </a:fmtScheme>
  </a:themeElements>
  <a:objectDefaults>
    <a:lnDef>
      <a:spPr>
        <a:ln>
          <a:solidFill>
            <a:schemeClr val="accent1"/>
          </a:solidFill>
        </a:ln>
      </a:spPr>
      <a:bodyPr/>
      <a:lstStyle/>
      <a:style>
        <a:lnRef idx="1">
          <a:schemeClr val="accent1"/>
        </a:lnRef>
        <a:fillRef idx="0">
          <a:schemeClr val="accent1"/>
        </a:fillRef>
        <a:effectRef idx="0">
          <a:schemeClr val="accent1"/>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TemplateFile" ma:contentTypeID="0x0101006EDDDB5EE6D98C44930B742096920B300400F5B6D36B3EF94B4E9A635CDF2A18F5B8" ma:contentTypeVersion="72" ma:contentTypeDescription="Create a new document." ma:contentTypeScope="" ma:versionID="a23e56308344d904b51738559c3d67c9">
  <xsd:schema xmlns:xsd="http://www.w3.org/2001/XMLSchema" xmlns:xs="http://www.w3.org/2001/XMLSchema" xmlns:p="http://schemas.microsoft.com/office/2006/metadata/properties" xmlns:ns2="4873beb7-5857-4685-be1f-d57550cc96cc" targetNamespace="http://schemas.microsoft.com/office/2006/metadata/properties" ma:root="true" ma:fieldsID="cd0908cc4600e77bf5da051303e00c8d" ns2:_="">
    <xsd:import namespace="4873beb7-5857-4685-be1f-d57550cc96cc"/>
    <xsd:element name="properties">
      <xsd:complexType>
        <xsd:sequence>
          <xsd:element name="documentManagement">
            <xsd:complexType>
              <xsd:all>
                <xsd:element ref="ns2:AcquiredFrom" minOccurs="0"/>
                <xsd:element ref="ns2:UACurrentWords" minOccurs="0"/>
                <xsd:element ref="ns2:TPApplication" minOccurs="0"/>
                <xsd:element ref="ns2:ApprovalLog" minOccurs="0"/>
                <xsd:element ref="ns2:ApprovalStatus" minOccurs="0"/>
                <xsd:element ref="ns2:AssetStart" minOccurs="0"/>
                <xsd:element ref="ns2:AssetExpire" minOccurs="0"/>
                <xsd:element ref="ns2:AssetId" minOccurs="0"/>
                <xsd:element ref="ns2:IsSearchable" minOccurs="0"/>
                <xsd:element ref="ns2:AssetType" minOccurs="0"/>
                <xsd:element ref="ns2:APAuthor" minOccurs="0"/>
                <xsd:element ref="ns2:AverageRating" minOccurs="0"/>
                <xsd:element ref="ns2:BlockPublish" minOccurs="0"/>
                <xsd:element ref="ns2:BugNumber" minOccurs="0"/>
                <xsd:element ref="ns2:CampaignTagsTaxHTField0" minOccurs="0"/>
                <xsd:element ref="ns2:TPClientViewer" minOccurs="0"/>
                <xsd:element ref="ns2:ClipArtFilename" minOccurs="0"/>
                <xsd:element ref="ns2:TPCommandLine" minOccurs="0"/>
                <xsd:element ref="ns2:TPComponent" minOccurs="0"/>
                <xsd:element ref="ns2:ContentItem" minOccurs="0"/>
                <xsd:element ref="ns2:CrawlForDependencies" minOccurs="0"/>
                <xsd:element ref="ns2:CSXHash" minOccurs="0"/>
                <xsd:element ref="ns2:CSXSubmissionMarket" minOccurs="0"/>
                <xsd:element ref="ns2:CSXUpdate" minOccurs="0"/>
                <xsd:element ref="ns2:IntlLangReviewDate" minOccurs="0"/>
                <xsd:element ref="ns2:IsDeleted" minOccurs="0"/>
                <xsd:element ref="ns2:APDescription" minOccurs="0"/>
                <xsd:element ref="ns2:DirectSourceMarket" minOccurs="0"/>
                <xsd:element ref="ns2:Downloads" minOccurs="0"/>
                <xsd:element ref="ns2:DSATActionTaken" minOccurs="0"/>
                <xsd:element ref="ns2:APEditor" minOccurs="0"/>
                <xsd:element ref="ns2:EditorialStatus" minOccurs="0"/>
                <xsd:element ref="ns2:EditorialTags" minOccurs="0"/>
                <xsd:element ref="ns2:TPExecutable" minOccurs="0"/>
                <xsd:element ref="ns2:FeatureTagsTaxHTField0" minOccurs="0"/>
                <xsd:element ref="ns2:TPFriendlyName" minOccurs="0"/>
                <xsd:element ref="ns2:FriendlyTitle" minOccurs="0"/>
                <xsd:element ref="ns2:PrimaryImageGen" minOccurs="0"/>
                <xsd:element ref="ns2:HandoffToMSDN" minOccurs="0"/>
                <xsd:element ref="ns2:InProjectListLookup" minOccurs="0"/>
                <xsd:element ref="ns2:TPInstallLocation" minOccurs="0"/>
                <xsd:element ref="ns2:InternalTagsTaxHTField0" minOccurs="0"/>
                <xsd:element ref="ns2:IntlLangReview" minOccurs="0"/>
                <xsd:element ref="ns2:IntlLangReviewer" minOccurs="0"/>
                <xsd:element ref="ns2:MarketSpecific" minOccurs="0"/>
                <xsd:element ref="ns2:LastCompleteVersionLookup" minOccurs="0"/>
                <xsd:element ref="ns2:LastHandOff" minOccurs="0"/>
                <xsd:element ref="ns2:LastModifiedDateTime" minOccurs="0"/>
                <xsd:element ref="ns2:LastPreviewErrorLookup" minOccurs="0"/>
                <xsd:element ref="ns2:LastPreviewResultLookup" minOccurs="0"/>
                <xsd:element ref="ns2:LastPreviewAttemptDateLookup" minOccurs="0"/>
                <xsd:element ref="ns2:LastPreviewedByLookup" minOccurs="0"/>
                <xsd:element ref="ns2:LastPreviewTimeLookup" minOccurs="0"/>
                <xsd:element ref="ns2:LastPreviewVersionLookup" minOccurs="0"/>
                <xsd:element ref="ns2:LastPublishErrorLookup" minOccurs="0"/>
                <xsd:element ref="ns2:LastPublishResultLookup" minOccurs="0"/>
                <xsd:element ref="ns2:LastPublishAttemptDateLookup" minOccurs="0"/>
                <xsd:element ref="ns2:LastPublishedByLookup" minOccurs="0"/>
                <xsd:element ref="ns2:LastPublishTimeLookup" minOccurs="0"/>
                <xsd:element ref="ns2:LastPublishVersionLookup" minOccurs="0"/>
                <xsd:element ref="ns2:TPLaunchHelpLinkType" minOccurs="0"/>
                <xsd:element ref="ns2:LegacyData" minOccurs="0"/>
                <xsd:element ref="ns2:TPLaunchHelpLink" minOccurs="0"/>
                <xsd:element ref="ns2:LocComments" minOccurs="0"/>
                <xsd:element ref="ns2:LocLastLocAttemptVersionLookup" minOccurs="0"/>
                <xsd:element ref="ns2:LocLastLocAttemptVersionTypeLookup" minOccurs="0"/>
                <xsd:element ref="ns2:LocManualTestRequired" minOccurs="0"/>
                <xsd:element ref="ns2:LocMarketGroupTiers2" minOccurs="0"/>
                <xsd:element ref="ns2:LocNewPublishedVersionLookup" minOccurs="0"/>
                <xsd:element ref="ns2:LocOverallHandbackStatusLookup" minOccurs="0"/>
                <xsd:element ref="ns2:LocOverallLocStatusLookup" minOccurs="0"/>
                <xsd:element ref="ns2:LocOverallPreviewStatusLookup" minOccurs="0"/>
                <xsd:element ref="ns2:LocOverallPublishStatusLookup" minOccurs="0"/>
                <xsd:element ref="ns2:IntlLocPriority" minOccurs="0"/>
                <xsd:element ref="ns2:LocProcessedForHandoffsLookup" minOccurs="0"/>
                <xsd:element ref="ns2:LocProcessedForMarketsLookup" minOccurs="0"/>
                <xsd:element ref="ns2:LocPublishedDependentAssetsLookup" minOccurs="0"/>
                <xsd:element ref="ns2:LocPublishedLinkedAssetsLookup" minOccurs="0"/>
                <xsd:element ref="ns2:LocRecommendedHandoff" minOccurs="0"/>
                <xsd:element ref="ns2:LocalizationTagsTaxHTField0" minOccurs="0"/>
                <xsd:element ref="ns2:MachineTranslated" minOccurs="0"/>
                <xsd:element ref="ns2:Manager" minOccurs="0"/>
                <xsd:element ref="ns2:Markets" minOccurs="0"/>
                <xsd:element ref="ns2:Milestone" minOccurs="0"/>
                <xsd:element ref="ns2:TPNamespace" minOccurs="0"/>
                <xsd:element ref="ns2:NumericId" minOccurs="0"/>
                <xsd:element ref="ns2:NumOfRatingsLookup" minOccurs="0"/>
                <xsd:element ref="ns2:OOCacheId" minOccurs="0"/>
                <xsd:element ref="ns2:OpenTemplate" minOccurs="0"/>
                <xsd:element ref="ns2:OriginAsset" minOccurs="0"/>
                <xsd:element ref="ns2:OriginalRelease" minOccurs="0"/>
                <xsd:element ref="ns2:OriginalSourceMarket" minOccurs="0"/>
                <xsd:element ref="ns2:OutputCachingOn" minOccurs="0"/>
                <xsd:element ref="ns2:ParentAssetId" minOccurs="0"/>
                <xsd:element ref="ns2:PlannedPubDate" minOccurs="0"/>
                <xsd:element ref="ns2:PolicheckWords" minOccurs="0"/>
                <xsd:element ref="ns2:BusinessGroup" minOccurs="0"/>
                <xsd:element ref="ns2:UAProjectedTotalWords" minOccurs="0"/>
                <xsd:element ref="ns2:Provider" minOccurs="0"/>
                <xsd:element ref="ns2:Providers" minOccurs="0"/>
                <xsd:element ref="ns2:PublishStatusLookup" minOccurs="0"/>
                <xsd:element ref="ns2:PublishTargets" minOccurs="0"/>
                <xsd:element ref="ns2:RecommendationsModifier" minOccurs="0"/>
                <xsd:element ref="ns2:ArtSampleDocs" minOccurs="0"/>
                <xsd:element ref="ns2:ScenarioTagsTaxHTField0" minOccurs="0"/>
                <xsd:element ref="ns2:ShowIn" minOccurs="0"/>
                <xsd:element ref="ns2:SourceTitle" minOccurs="0"/>
                <xsd:element ref="ns2:CSXSubmissionDate" minOccurs="0"/>
                <xsd:element ref="ns2:SubmitterId" minOccurs="0"/>
                <xsd:element ref="ns2:TaxCatchAll" minOccurs="0"/>
                <xsd:element ref="ns2:TaxCatchAllLabel" minOccurs="0"/>
                <xsd:element ref="ns2:TemplateStatus" minOccurs="0"/>
                <xsd:element ref="ns2:TemplateTemplateType" minOccurs="0"/>
                <xsd:element ref="ns2:ThumbnailAssetId" minOccurs="0"/>
                <xsd:element ref="ns2:TimesCloned" minOccurs="0"/>
                <xsd:element ref="ns2:TrustLevel" minOccurs="0"/>
                <xsd:element ref="ns2:UALocComments" minOccurs="0"/>
                <xsd:element ref="ns2:UALocRecommendation" minOccurs="0"/>
                <xsd:element ref="ns2:UANotes" minOccurs="0"/>
                <xsd:element ref="ns2:TPAppVersion" minOccurs="0"/>
                <xsd:element ref="ns2:VoteCount"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873beb7-5857-4685-be1f-d57550cc96cc" elementFormDefault="qualified">
    <xsd:import namespace="http://schemas.microsoft.com/office/2006/documentManagement/types"/>
    <xsd:import namespace="http://schemas.microsoft.com/office/infopath/2007/PartnerControls"/>
    <xsd:element name="AcquiredFrom" ma:index="1" nillable="true" ma:displayName="Acquired From" ma:default="Internal MS" ma:internalName="AcquiredFrom" ma:readOnly="false">
      <xsd:simpleType>
        <xsd:restriction base="dms:Choice">
          <xsd:enumeration value="Internal MS"/>
          <xsd:enumeration value="Community"/>
          <xsd:enumeration value="MVP"/>
          <xsd:enumeration value="Publisher"/>
          <xsd:enumeration value="Partner"/>
          <xsd:enumeration value="None"/>
        </xsd:restriction>
      </xsd:simpleType>
    </xsd:element>
    <xsd:element name="UACurrentWords" ma:index="2" nillable="true" ma:displayName="Actual Word Count" ma:default="" ma:internalName="UACurrentWords" ma:readOnly="false">
      <xsd:simpleType>
        <xsd:restriction base="dms:Unknown"/>
      </xsd:simpleType>
    </xsd:element>
    <xsd:element name="TPApplication" ma:index="3" nillable="true" ma:displayName="Application to Open Template With" ma:default="" ma:internalName="TPApplication">
      <xsd:simpleType>
        <xsd:restriction base="dms:Text"/>
      </xsd:simpleType>
    </xsd:element>
    <xsd:element name="ApprovalLog" ma:index="4" nillable="true" ma:displayName="Approval Log" ma:default="" ma:hidden="true" ma:internalName="ApprovalLog" ma:readOnly="false">
      <xsd:simpleType>
        <xsd:restriction base="dms:Note"/>
      </xsd:simpleType>
    </xsd:element>
    <xsd:element name="ApprovalStatus" ma:index="5" nillable="true" ma:displayName="Approval Status" ma:default="InProgress" ma:internalName="ApprovalStatus" ma:readOnly="false">
      <xsd:simpleType>
        <xsd:restriction base="dms:Choice">
          <xsd:enumeration value="InProgress"/>
          <xsd:enumeration value="Rejected"/>
          <xsd:enumeration value="Questionable"/>
          <xsd:enumeration value="ApprovedAutomatic"/>
          <xsd:enumeration value="ApprovedManual"/>
          <xsd:enumeration value="On Hold"/>
          <xsd:enumeration value="Needs Review"/>
          <xsd:enumeration value="A Violation"/>
          <xsd:enumeration value="Unpublished Violation"/>
        </xsd:restriction>
      </xsd:simpleType>
    </xsd:element>
    <xsd:element name="AssetStart" ma:index="6" nillable="true" ma:displayName="Asset Begin Date" ma:default="[Today]" ma:internalName="AssetStart" ma:readOnly="false">
      <xsd:simpleType>
        <xsd:restriction base="dms:DateTime"/>
      </xsd:simpleType>
    </xsd:element>
    <xsd:element name="AssetExpire" ma:index="7" nillable="true" ma:displayName="Asset End Date" ma:default="2029-01-01T08:00:00Z" ma:format="DateTime" ma:internalName="AssetExpire" ma:readOnly="false">
      <xsd:simpleType>
        <xsd:restriction base="dms:DateTime"/>
      </xsd:simpleType>
    </xsd:element>
    <xsd:element name="AssetId" ma:index="8" nillable="true" ma:displayName="Asset ID" ma:default="" ma:indexed="true" ma:internalName="AssetId" ma:readOnly="false">
      <xsd:simpleType>
        <xsd:restriction base="dms:Text">
          <xsd:maxLength value="255"/>
        </xsd:restriction>
      </xsd:simpleType>
    </xsd:element>
    <xsd:element name="IsSearchable" ma:index="9" nillable="true" ma:displayName="Asset Searchable?" ma:default="true" ma:internalName="IsSearchable" ma:readOnly="false">
      <xsd:simpleType>
        <xsd:restriction base="dms:Boolean"/>
      </xsd:simpleType>
    </xsd:element>
    <xsd:element name="AssetType" ma:index="10" nillable="true" ma:displayName="Asset Type" ma:default="" ma:internalName="AssetType" ma:readOnly="false">
      <xsd:simpleType>
        <xsd:restriction base="dms:Unknown"/>
      </xsd:simpleType>
    </xsd:element>
    <xsd:element name="APAuthor" ma:index="11" nillable="true" ma:displayName="Author" ma:default="" ma:list="UserInfo" ma:internalName="APAuthor" ma:readOnly="fals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AverageRating" ma:index="12" nillable="true" ma:displayName="Average Rating" ma:internalName="AverageRating" ma:readOnly="false">
      <xsd:simpleType>
        <xsd:restriction base="dms:Text"/>
      </xsd:simpleType>
    </xsd:element>
    <xsd:element name="BlockPublish" ma:index="13" nillable="true" ma:displayName="Block from Publishing?" ma:default="" ma:internalName="BlockPublish" ma:readOnly="false">
      <xsd:simpleType>
        <xsd:restriction base="dms:Boolean"/>
      </xsd:simpleType>
    </xsd:element>
    <xsd:element name="BugNumber" ma:index="14" nillable="true" ma:displayName="Bug Number" ma:default="" ma:internalName="BugNumber" ma:readOnly="false">
      <xsd:simpleType>
        <xsd:restriction base="dms:Text"/>
      </xsd:simpleType>
    </xsd:element>
    <xsd:element name="CampaignTagsTaxHTField0" ma:index="16" nillable="true" ma:taxonomy="true" ma:internalName="CampaignTagsTaxHTField0" ma:taxonomyFieldName="CampaignTags" ma:displayName="Campaigns" ma:readOnly="false" ma:default="" ma:fieldId="{1df42cc3-2301-4f11-a52a-6ead923c29ed}" ma:taxonomyMulti="true" ma:sspId="8f79753a-75d3-41f5-8ca3-40b843941b4f" ma:termSetId="ca0e50d4-faa1-44ce-961e-bb1441c60e66" ma:anchorId="00000000-0000-0000-0000-000000000000" ma:open="false" ma:isKeyword="false">
      <xsd:complexType>
        <xsd:sequence>
          <xsd:element ref="pc:Terms" minOccurs="0" maxOccurs="1"/>
        </xsd:sequence>
      </xsd:complexType>
    </xsd:element>
    <xsd:element name="TPClientViewer" ma:index="17" nillable="true" ma:displayName="Client Viewer" ma:default="" ma:internalName="TPClientViewer">
      <xsd:simpleType>
        <xsd:restriction base="dms:Text"/>
      </xsd:simpleType>
    </xsd:element>
    <xsd:element name="ClipArtFilename" ma:index="18" nillable="true" ma:displayName="Clip Art Name" ma:default="" ma:internalName="ClipArtFilename" ma:readOnly="false">
      <xsd:simpleType>
        <xsd:restriction base="dms:Text"/>
      </xsd:simpleType>
    </xsd:element>
    <xsd:element name="TPCommandLine" ma:index="19" nillable="true" ma:displayName="Command Line" ma:default="" ma:internalName="TPCommandLine">
      <xsd:simpleType>
        <xsd:restriction base="dms:Text"/>
      </xsd:simpleType>
    </xsd:element>
    <xsd:element name="TPComponent" ma:index="20" nillable="true" ma:displayName="Component" ma:default="" ma:internalName="TPComponent">
      <xsd:simpleType>
        <xsd:restriction base="dms:Text"/>
      </xsd:simpleType>
    </xsd:element>
    <xsd:element name="ContentItem" ma:index="21" nillable="true" ma:displayName="Content Item" ma:default="" ma:hidden="true" ma:internalName="ContentItem" ma:readOnly="false">
      <xsd:simpleType>
        <xsd:restriction base="dms:Unknown"/>
      </xsd:simpleType>
    </xsd:element>
    <xsd:element name="CrawlForDependencies" ma:index="23" nillable="true" ma:displayName="Crawl for Dependencies?" ma:default="true" ma:internalName="CrawlForDependencies" ma:readOnly="false">
      <xsd:simpleType>
        <xsd:restriction base="dms:Boolean"/>
      </xsd:simpleType>
    </xsd:element>
    <xsd:element name="CSXHash" ma:index="26" nillable="true" ma:displayName="CSX Hash" ma:default="" ma:indexed="true" ma:internalName="CSXHash" ma:readOnly="false">
      <xsd:simpleType>
        <xsd:restriction base="dms:Text"/>
      </xsd:simpleType>
    </xsd:element>
    <xsd:element name="CSXSubmissionMarket" ma:index="27" nillable="true" ma:displayName="CSX Submission Market" ma:default="" ma:list="{2FBD1B11-2ACE-4FDC-B5A3-635D4ADF6F1B}" ma:internalName="CSXSubmissionMarket" ma:readOnly="false" ma:showField="MarketName" ma:web="4873beb7-5857-4685-be1f-d57550cc96cc">
      <xsd:simpleType>
        <xsd:restriction base="dms:Lookup"/>
      </xsd:simpleType>
    </xsd:element>
    <xsd:element name="CSXUpdate" ma:index="28" nillable="true" ma:displayName="CSX Updated?" ma:default="false" ma:internalName="CSXUpdate" ma:readOnly="false">
      <xsd:simpleType>
        <xsd:restriction base="dms:Boolean"/>
      </xsd:simpleType>
    </xsd:element>
    <xsd:element name="IntlLangReviewDate" ma:index="29" nillable="true" ma:displayName="Date to Complete Intl QA" ma:default="" ma:internalName="IntlLangReviewDate" ma:readOnly="false">
      <xsd:simpleType>
        <xsd:restriction base="dms:DateTime"/>
      </xsd:simpleType>
    </xsd:element>
    <xsd:element name="IsDeleted" ma:index="30" nillable="true" ma:displayName="Deleted?" ma:default="" ma:internalName="IsDeleted" ma:readOnly="false">
      <xsd:simpleType>
        <xsd:restriction base="dms:Boolean"/>
      </xsd:simpleType>
    </xsd:element>
    <xsd:element name="APDescription" ma:index="31" nillable="true" ma:displayName="Description" ma:default="" ma:internalName="APDescription" ma:readOnly="false">
      <xsd:simpleType>
        <xsd:restriction base="dms:Note"/>
      </xsd:simpleType>
    </xsd:element>
    <xsd:element name="DirectSourceMarket" ma:index="32" nillable="true" ma:displayName="Direct Source Market Group" ma:default="" ma:internalName="DirectSourceMarket" ma:readOnly="false">
      <xsd:simpleType>
        <xsd:restriction base="dms:Text"/>
      </xsd:simpleType>
    </xsd:element>
    <xsd:element name="Downloads" ma:index="33" nillable="true" ma:displayName="Downloads" ma:default="0" ma:hidden="true" ma:internalName="Downloads" ma:readOnly="false">
      <xsd:simpleType>
        <xsd:restriction base="dms:Unknown"/>
      </xsd:simpleType>
    </xsd:element>
    <xsd:element name="DSATActionTaken" ma:index="34" nillable="true" ma:displayName="DSAT Action Taken" ma:default="" ma:internalName="DSATActionTaken" ma:readOnly="false">
      <xsd:simpleType>
        <xsd:restriction base="dms:Choice">
          <xsd:enumeration value="Best Bets"/>
          <xsd:enumeration value="Expire"/>
          <xsd:enumeration value="Hide"/>
          <xsd:enumeration value="None"/>
        </xsd:restriction>
      </xsd:simpleType>
    </xsd:element>
    <xsd:element name="APEditor" ma:index="35" nillable="true" ma:displayName="Editor" ma:default="" ma:list="UserInfo" ma:internalName="APEditor" ma:readOnly="fals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EditorialStatus" ma:index="36" nillable="true" ma:displayName="Editorial Status" ma:default="" ma:internalName="EditorialStatus" ma:readOnly="false">
      <xsd:simpleType>
        <xsd:restriction base="dms:Unknown"/>
      </xsd:simpleType>
    </xsd:element>
    <xsd:element name="EditorialTags" ma:index="37" nillable="true" ma:displayName="Editorial Tags" ma:default="" ma:internalName="EditorialTags">
      <xsd:simpleType>
        <xsd:restriction base="dms:Unknown"/>
      </xsd:simpleType>
    </xsd:element>
    <xsd:element name="TPExecutable" ma:index="38" nillable="true" ma:displayName="Executable" ma:default="" ma:internalName="TPExecutable">
      <xsd:simpleType>
        <xsd:restriction base="dms:Text"/>
      </xsd:simpleType>
    </xsd:element>
    <xsd:element name="FeatureTagsTaxHTField0" ma:index="40" nillable="true" ma:taxonomy="true" ma:internalName="FeatureTagsTaxHTField0" ma:taxonomyFieldName="FeatureTags" ma:displayName="Features" ma:readOnly="false" ma:default="" ma:fieldId="{7fc0d542-15c6-4882-a8e3-13bca44403fb}" ma:taxonomyMulti="true" ma:sspId="8f79753a-75d3-41f5-8ca3-40b843941b4f" ma:termSetId="f1ab6845-967d-4854-a0ba-4ec07f0f8113" ma:anchorId="00000000-0000-0000-0000-000000000000" ma:open="false" ma:isKeyword="false">
      <xsd:complexType>
        <xsd:sequence>
          <xsd:element ref="pc:Terms" minOccurs="0" maxOccurs="1"/>
        </xsd:sequence>
      </xsd:complexType>
    </xsd:element>
    <xsd:element name="TPFriendlyName" ma:index="41" nillable="true" ma:displayName="Friendly Name" ma:default="" ma:internalName="TPFriendlyName">
      <xsd:simpleType>
        <xsd:restriction base="dms:Text"/>
      </xsd:simpleType>
    </xsd:element>
    <xsd:element name="FriendlyTitle" ma:index="42" nillable="true" ma:displayName="Friendly Title" ma:default="" ma:description="Shorter title to be used when displaying search results" ma:internalName="FriendlyTitle" ma:readOnly="false">
      <xsd:simpleType>
        <xsd:restriction base="dms:Text"/>
      </xsd:simpleType>
    </xsd:element>
    <xsd:element name="PrimaryImageGen" ma:index="43" nillable="true" ma:displayName="Generate Images?" ma:default="true" ma:internalName="PrimaryImageGen">
      <xsd:simpleType>
        <xsd:restriction base="dms:Boolean"/>
      </xsd:simpleType>
    </xsd:element>
    <xsd:element name="HandoffToMSDN" ma:index="44" nillable="true" ma:displayName="Handoff To MSDN Date" ma:default="" ma:internalName="HandoffToMSDN" ma:readOnly="false">
      <xsd:simpleType>
        <xsd:restriction base="dms:DateTime"/>
      </xsd:simpleType>
    </xsd:element>
    <xsd:element name="InProjectListLookup" ma:index="45" nillable="true" ma:displayName="InProjectListLookup" ma:list="{9E343742-310B-4684-A24C-1D137CB4B230}" ma:internalName="InProjectListLookup" ma:readOnly="true" ma:showField="InProjectList"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PInstallLocation" ma:index="46" nillable="true" ma:displayName="Install Location" ma:default="" ma:internalName="TPInstallLocation">
      <xsd:simpleType>
        <xsd:restriction base="dms:Text"/>
      </xsd:simpleType>
    </xsd:element>
    <xsd:element name="InternalTagsTaxHTField0" ma:index="48" nillable="true" ma:taxonomy="true" ma:internalName="InternalTagsTaxHTField0" ma:taxonomyFieldName="InternalTags" ma:displayName="Internal Tags" ma:readOnly="false" ma:default="" ma:fieldId="{1490b8a4-2706-41ec-b5e3-73176dccf34e}" ma:taxonomyMulti="true" ma:sspId="8f79753a-75d3-41f5-8ca3-40b843941b4f" ma:termSetId="82b6639e-f7fc-4c18-ad2d-003a6e707765" ma:anchorId="00000000-0000-0000-0000-000000000000" ma:open="false" ma:isKeyword="false">
      <xsd:complexType>
        <xsd:sequence>
          <xsd:element ref="pc:Terms" minOccurs="0" maxOccurs="1"/>
        </xsd:sequence>
      </xsd:complexType>
    </xsd:element>
    <xsd:element name="IntlLangReview" ma:index="49" nillable="true" ma:displayName="Intl Lang QA Review Required?" ma:default="" ma:internalName="IntlLangReview" ma:readOnly="false">
      <xsd:simpleType>
        <xsd:restriction base="dms:Boolean"/>
      </xsd:simpleType>
    </xsd:element>
    <xsd:element name="IntlLangReviewer" ma:index="50" nillable="true" ma:displayName="Intl Lang QA Reviewer" ma:default="" ma:internalName="IntlLangReviewer" ma:readOnly="false">
      <xsd:simpleType>
        <xsd:restriction base="dms:Text"/>
      </xsd:simpleType>
    </xsd:element>
    <xsd:element name="MarketSpecific" ma:index="51" nillable="true" ma:displayName="Is Market Specific?" ma:default="" ma:internalName="MarketSpecific" ma:readOnly="false">
      <xsd:simpleType>
        <xsd:restriction base="dms:Boolean"/>
      </xsd:simpleType>
    </xsd:element>
    <xsd:element name="LastCompleteVersionLookup" ma:index="52" nillable="true" ma:displayName="Last Complete Version Lookup" ma:default="" ma:list="{9E343742-310B-4684-A24C-1D137CB4B230}" ma:internalName="LastCompleteVersionLookup" ma:readOnly="true" ma:showField="LastCompleteVersion"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HandOff" ma:index="53" nillable="true" ma:displayName="Last Hand-off" ma:default="" ma:internalName="LastHandOff" ma:readOnly="false">
      <xsd:simpleType>
        <xsd:restriction base="dms:DateTime"/>
      </xsd:simpleType>
    </xsd:element>
    <xsd:element name="LastModifiedDateTime" ma:index="54" nillable="true" ma:displayName="Last Modified Date" ma:default="" ma:internalName="LastModifiedDateTime" ma:readOnly="false">
      <xsd:simpleType>
        <xsd:restriction base="dms:DateTime"/>
      </xsd:simpleType>
    </xsd:element>
    <xsd:element name="LastPreviewErrorLookup" ma:index="55" nillable="true" ma:displayName="Last Preview Attempt Error" ma:default="" ma:list="{9E343742-310B-4684-A24C-1D137CB4B230}" ma:internalName="LastPreviewErrorLookup" ma:readOnly="true" ma:showField="LastPreviewError"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ResultLookup" ma:index="56" nillable="true" ma:displayName="Last Preview Attempt Result" ma:default="" ma:list="{9E343742-310B-4684-A24C-1D137CB4B230}" ma:internalName="LastPreviewResultLookup" ma:readOnly="true" ma:showField="LastPreviewResult"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AttemptDateLookup" ma:index="57" nillable="true" ma:displayName="Last Preview Attempted On" ma:default="" ma:list="{9E343742-310B-4684-A24C-1D137CB4B230}" ma:internalName="LastPreviewAttemptDateLookup" ma:readOnly="true" ma:showField="LastPreviewAttemptDat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edByLookup" ma:index="58" nillable="true" ma:displayName="Last Previewed By" ma:default="" ma:list="{9E343742-310B-4684-A24C-1D137CB4B230}" ma:internalName="LastPreviewedByLookup" ma:readOnly="true" ma:showField="LastPreviewedBy"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TimeLookup" ma:index="59" nillable="true" ma:displayName="Last Previewed Date" ma:default="" ma:list="{9E343742-310B-4684-A24C-1D137CB4B230}" ma:internalName="LastPreviewTimeLookup" ma:readOnly="true" ma:showField="LastPreviewTim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VersionLookup" ma:index="60" nillable="true" ma:displayName="Last Previewed Version" ma:default="" ma:list="{9E343742-310B-4684-A24C-1D137CB4B230}" ma:internalName="LastPreviewVersionLookup" ma:readOnly="true" ma:showField="LastPreviewVersion"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ErrorLookup" ma:index="61" nillable="true" ma:displayName="Last Publish Attempt Error" ma:default="" ma:list="{9E343742-310B-4684-A24C-1D137CB4B230}" ma:internalName="LastPublishErrorLookup" ma:readOnly="true" ma:showField="LastPublishError"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ResultLookup" ma:index="62" nillable="true" ma:displayName="Last Publish Attempt Result" ma:default="" ma:list="{9E343742-310B-4684-A24C-1D137CB4B230}" ma:internalName="LastPublishResultLookup" ma:readOnly="true" ma:showField="LastPublishResult"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AttemptDateLookup" ma:index="63" nillable="true" ma:displayName="Last Publish Attempted On" ma:default="" ma:list="{9E343742-310B-4684-A24C-1D137CB4B230}" ma:internalName="LastPublishAttemptDateLookup" ma:readOnly="true" ma:showField="LastPublishAttemptDat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edByLookup" ma:index="64" nillable="true" ma:displayName="Last Published By" ma:default="" ma:list="{9E343742-310B-4684-A24C-1D137CB4B230}" ma:internalName="LastPublishedByLookup" ma:readOnly="true" ma:showField="LastPublishedBy"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TimeLookup" ma:index="65" nillable="true" ma:displayName="Last Published Date" ma:default="" ma:list="{9E343742-310B-4684-A24C-1D137CB4B230}" ma:internalName="LastPublishTimeLookup" ma:readOnly="true" ma:showField="LastPublishTim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VersionLookup" ma:index="66" nillable="true" ma:displayName="Last Published Version" ma:default="" ma:list="{9E343742-310B-4684-A24C-1D137CB4B230}" ma:internalName="LastPublishVersionLookup" ma:readOnly="true" ma:showField="LastPublishVersion"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PLaunchHelpLinkType" ma:index="67" nillable="true" ma:displayName="Launch Help Link Type" ma:default="Template" ma:internalName="TPLaunchHelpLinkType">
      <xsd:simpleType>
        <xsd:restriction base="dms:Choice">
          <xsd:enumeration value="Template"/>
          <xsd:enumeration value="Training"/>
          <xsd:enumeration value="URL"/>
          <xsd:enumeration value="None"/>
        </xsd:restriction>
      </xsd:simpleType>
    </xsd:element>
    <xsd:element name="LegacyData" ma:index="68" nillable="true" ma:displayName="Legacy Data" ma:default="" ma:internalName="LegacyData" ma:readOnly="false">
      <xsd:simpleType>
        <xsd:restriction base="dms:Note"/>
      </xsd:simpleType>
    </xsd:element>
    <xsd:element name="TPLaunchHelpLink" ma:index="69" nillable="true" ma:displayName="Link to Launch Help Topic" ma:default="" ma:internalName="TPLaunchHelpLink">
      <xsd:simpleType>
        <xsd:restriction base="dms:Text"/>
      </xsd:simpleType>
    </xsd:element>
    <xsd:element name="LocComments" ma:index="70" nillable="true" ma:displayName="Loc Approval Comments" ma:default="" ma:internalName="LocComments" ma:readOnly="false">
      <xsd:simpleType>
        <xsd:restriction base="dms:Note"/>
      </xsd:simpleType>
    </xsd:element>
    <xsd:element name="LocLastLocAttemptVersionLookup" ma:index="71" nillable="true" ma:displayName="Loc Last Loc Attempt Version" ma:default="" ma:list="{7DD1DCEC-E449-43D3-891F-7DC62F62AD21}" ma:internalName="LocLastLocAttemptVersionLookup" ma:readOnly="false" ma:showField="LastLocAttemptVersion" ma:web="4873beb7-5857-4685-be1f-d57550cc96cc">
      <xsd:simpleType>
        <xsd:restriction base="dms:Lookup"/>
      </xsd:simpleType>
    </xsd:element>
    <xsd:element name="LocLastLocAttemptVersionTypeLookup" ma:index="72" nillable="true" ma:displayName="Loc Last Loc Attempt Version Type" ma:default="" ma:list="{7DD1DCEC-E449-43D3-891F-7DC62F62AD21}" ma:internalName="LocLastLocAttemptVersionTypeLookup" ma:readOnly="true" ma:showField="LastLocAttemptVersionType" ma:web="4873beb7-5857-4685-be1f-d57550cc96cc">
      <xsd:simpleType>
        <xsd:restriction base="dms:Lookup"/>
      </xsd:simpleType>
    </xsd:element>
    <xsd:element name="LocManualTestRequired" ma:index="73" nillable="true" ma:displayName="Loc Manual Test Required" ma:default="" ma:internalName="LocManualTestRequired" ma:readOnly="false">
      <xsd:simpleType>
        <xsd:restriction base="dms:Boolean"/>
      </xsd:simpleType>
    </xsd:element>
    <xsd:element name="LocMarketGroupTiers2" ma:index="74" nillable="true" ma:displayName="Loc Market Group Tiers" ma:internalName="LocMarketGroupTiers2" ma:readOnly="false">
      <xsd:simpleType>
        <xsd:restriction base="dms:Unknown"/>
      </xsd:simpleType>
    </xsd:element>
    <xsd:element name="LocNewPublishedVersionLookup" ma:index="75" nillable="true" ma:displayName="Loc New Published Version Lookup" ma:default="" ma:list="{7DD1DCEC-E449-43D3-891F-7DC62F62AD21}" ma:internalName="LocNewPublishedVersionLookup" ma:readOnly="true" ma:showField="NewPublishedVersion" ma:web="4873beb7-5857-4685-be1f-d57550cc96cc">
      <xsd:simpleType>
        <xsd:restriction base="dms:Lookup"/>
      </xsd:simpleType>
    </xsd:element>
    <xsd:element name="LocOverallHandbackStatusLookup" ma:index="76" nillable="true" ma:displayName="Loc Overall Handback Status" ma:default="" ma:list="{7DD1DCEC-E449-43D3-891F-7DC62F62AD21}" ma:internalName="LocOverallHandbackStatusLookup" ma:readOnly="true" ma:showField="OverallHandbackStatus" ma:web="4873beb7-5857-4685-be1f-d57550cc96cc">
      <xsd:simpleType>
        <xsd:restriction base="dms:Lookup"/>
      </xsd:simpleType>
    </xsd:element>
    <xsd:element name="LocOverallLocStatusLookup" ma:index="77" nillable="true" ma:displayName="Loc Overall Localize Status" ma:default="" ma:list="{7DD1DCEC-E449-43D3-891F-7DC62F62AD21}" ma:internalName="LocOverallLocStatusLookup" ma:readOnly="true" ma:showField="OverallLocStatus" ma:web="4873beb7-5857-4685-be1f-d57550cc96cc">
      <xsd:simpleType>
        <xsd:restriction base="dms:Lookup"/>
      </xsd:simpleType>
    </xsd:element>
    <xsd:element name="LocOverallPreviewStatusLookup" ma:index="78" nillable="true" ma:displayName="Loc Overall Preview Status" ma:default="" ma:list="{7DD1DCEC-E449-43D3-891F-7DC62F62AD21}" ma:internalName="LocOverallPreviewStatusLookup" ma:readOnly="true" ma:showField="OverallPreviewStatus" ma:web="4873beb7-5857-4685-be1f-d57550cc96cc">
      <xsd:simpleType>
        <xsd:restriction base="dms:Lookup"/>
      </xsd:simpleType>
    </xsd:element>
    <xsd:element name="LocOverallPublishStatusLookup" ma:index="79" nillable="true" ma:displayName="Loc Overall Publish Status" ma:default="" ma:list="{7DD1DCEC-E449-43D3-891F-7DC62F62AD21}" ma:internalName="LocOverallPublishStatusLookup" ma:readOnly="true" ma:showField="OverallPublishStatus" ma:web="4873beb7-5857-4685-be1f-d57550cc96cc">
      <xsd:simpleType>
        <xsd:restriction base="dms:Lookup"/>
      </xsd:simpleType>
    </xsd:element>
    <xsd:element name="IntlLocPriority" ma:index="80" nillable="true" ma:displayName="Loc Priority" ma:default="" ma:internalName="IntlLocPriority" ma:readOnly="false">
      <xsd:simpleType>
        <xsd:restriction base="dms:Unknown"/>
      </xsd:simpleType>
    </xsd:element>
    <xsd:element name="LocProcessedForHandoffsLookup" ma:index="81" nillable="true" ma:displayName="Loc Processed For Handoffs" ma:default="" ma:list="{7DD1DCEC-E449-43D3-891F-7DC62F62AD21}" ma:internalName="LocProcessedForHandoffsLookup" ma:readOnly="true" ma:showField="ProcessedForHandoffs" ma:web="4873beb7-5857-4685-be1f-d57550cc96cc">
      <xsd:simpleType>
        <xsd:restriction base="dms:Lookup"/>
      </xsd:simpleType>
    </xsd:element>
    <xsd:element name="LocProcessedForMarketsLookup" ma:index="82" nillable="true" ma:displayName="Loc Processed For Markets" ma:default="" ma:list="{7DD1DCEC-E449-43D3-891F-7DC62F62AD21}" ma:internalName="LocProcessedForMarketsLookup" ma:readOnly="true" ma:showField="ProcessedForMarkets" ma:web="4873beb7-5857-4685-be1f-d57550cc96cc">
      <xsd:simpleType>
        <xsd:restriction base="dms:Lookup"/>
      </xsd:simpleType>
    </xsd:element>
    <xsd:element name="LocPublishedDependentAssetsLookup" ma:index="83" nillable="true" ma:displayName="Loc Published Dependent Assets" ma:default="" ma:list="{7DD1DCEC-E449-43D3-891F-7DC62F62AD21}" ma:internalName="LocPublishedDependentAssetsLookup" ma:readOnly="true" ma:showField="PublishedDependentAssets" ma:web="4873beb7-5857-4685-be1f-d57550cc96cc">
      <xsd:simpleType>
        <xsd:restriction base="dms:Lookup"/>
      </xsd:simpleType>
    </xsd:element>
    <xsd:element name="LocPublishedLinkedAssetsLookup" ma:index="84" nillable="true" ma:displayName="Loc Published Linked Assets" ma:default="" ma:list="{7DD1DCEC-E449-43D3-891F-7DC62F62AD21}" ma:internalName="LocPublishedLinkedAssetsLookup" ma:readOnly="true" ma:showField="PublishedLinkedAssets" ma:web="4873beb7-5857-4685-be1f-d57550cc96cc">
      <xsd:simpleType>
        <xsd:restriction base="dms:Lookup"/>
      </xsd:simpleType>
    </xsd:element>
    <xsd:element name="LocRecommendedHandoff" ma:index="85" nillable="true" ma:displayName="Loc Recommended Handoff" ma:default="" ma:indexed="true" ma:internalName="LocRecommendedHandoff" ma:readOnly="false">
      <xsd:simpleType>
        <xsd:restriction base="dms:Text"/>
      </xsd:simpleType>
    </xsd:element>
    <xsd:element name="LocalizationTagsTaxHTField0" ma:index="87" nillable="true" ma:taxonomy="true" ma:internalName="LocalizationTagsTaxHTField0" ma:taxonomyFieldName="LocalizationTags" ma:displayName="Localization Tags" ma:readOnly="false" ma:default="" ma:fieldId="{00f02cb3-2c7c-424a-9c61-10e9b6878429}" ma:taxonomyMulti="true" ma:sspId="8f79753a-75d3-41f5-8ca3-40b843941b4f" ma:termSetId="5b7703a5-8e8b-4b58-8b31-1cea35331da3" ma:anchorId="00000000-0000-0000-0000-000000000000" ma:open="false" ma:isKeyword="false">
      <xsd:complexType>
        <xsd:sequence>
          <xsd:element ref="pc:Terms" minOccurs="0" maxOccurs="1"/>
        </xsd:sequence>
      </xsd:complexType>
    </xsd:element>
    <xsd:element name="MachineTranslated" ma:index="88" nillable="true" ma:displayName="Machine Translated" ma:default="" ma:internalName="MachineTranslated" ma:readOnly="false">
      <xsd:simpleType>
        <xsd:restriction base="dms:Boolean"/>
      </xsd:simpleType>
    </xsd:element>
    <xsd:element name="Manager" ma:index="89" nillable="true" ma:displayName="Manager" ma:hidden="true" ma:internalName="Manager" ma:readOnly="false">
      <xsd:simpleType>
        <xsd:restriction base="dms:Text"/>
      </xsd:simpleType>
    </xsd:element>
    <xsd:element name="Markets" ma:index="90" nillable="true" ma:displayName="Markets" ma:default="" ma:description="Leave blank to show in all markets" ma:list="{2FBD1B11-2ACE-4FDC-B5A3-635D4ADF6F1B}" ma:internalName="Markets" ma:readOnly="false" ma:showField="MarketNam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Milestone" ma:index="91" nillable="true" ma:displayName="Milestone" ma:default="" ma:internalName="Milestone" ma:readOnly="false">
      <xsd:simpleType>
        <xsd:restriction base="dms:Unknown"/>
      </xsd:simpleType>
    </xsd:element>
    <xsd:element name="TPNamespace" ma:index="94" nillable="true" ma:displayName="Namespace" ma:default="" ma:internalName="TPNamespace">
      <xsd:simpleType>
        <xsd:restriction base="dms:Text"/>
      </xsd:simpleType>
    </xsd:element>
    <xsd:element name="NumericId" ma:index="95" nillable="true" ma:displayName="Numeric ID" ma:default="" ma:indexed="true" ma:internalName="NumericId" ma:readOnly="false">
      <xsd:simpleType>
        <xsd:restriction base="dms:Number"/>
      </xsd:simpleType>
    </xsd:element>
    <xsd:element name="NumOfRatingsLookup" ma:index="96" nillable="true" ma:displayName="NumOfRatings" ma:default="" ma:list="{9E343742-310B-4684-A24C-1D137CB4B230}" ma:internalName="NumOfRatingsLookup" ma:readOnly="true" ma:showField="NumOfRatings"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OOCacheId" ma:index="97" nillable="true" ma:displayName="OOCacheId" ma:internalName="OOCacheId" ma:readOnly="false">
      <xsd:simpleType>
        <xsd:restriction base="dms:Text"/>
      </xsd:simpleType>
    </xsd:element>
    <xsd:element name="OpenTemplate" ma:index="98" nillable="true" ma:displayName="Open Template" ma:default="true" ma:internalName="OpenTemplate">
      <xsd:simpleType>
        <xsd:restriction base="dms:Boolean"/>
      </xsd:simpleType>
    </xsd:element>
    <xsd:element name="OriginAsset" ma:index="99" nillable="true" ma:displayName="Origin Asset" ma:default="" ma:internalName="OriginAsset" ma:readOnly="false">
      <xsd:simpleType>
        <xsd:restriction base="dms:Text"/>
      </xsd:simpleType>
    </xsd:element>
    <xsd:element name="OriginalRelease" ma:index="100" nillable="true" ma:displayName="Original Release" ma:default="15" ma:internalName="OriginalRelease" ma:readOnly="false">
      <xsd:simpleType>
        <xsd:restriction base="dms:Choice">
          <xsd:enumeration value="14"/>
          <xsd:enumeration value="15"/>
          <xsd:enumeration value="16"/>
        </xsd:restriction>
      </xsd:simpleType>
    </xsd:element>
    <xsd:element name="OriginalSourceMarket" ma:index="101" nillable="true" ma:displayName="Original Source Market Group" ma:default="" ma:internalName="OriginalSourceMarket" ma:readOnly="false">
      <xsd:simpleType>
        <xsd:restriction base="dms:Text"/>
      </xsd:simpleType>
    </xsd:element>
    <xsd:element name="OutputCachingOn" ma:index="102" nillable="true" ma:displayName="Output Caching" ma:default="true" ma:hidden="true" ma:internalName="OutputCachingOn" ma:readOnly="false">
      <xsd:simpleType>
        <xsd:restriction base="dms:Boolean"/>
      </xsd:simpleType>
    </xsd:element>
    <xsd:element name="ParentAssetId" ma:index="103" nillable="true" ma:displayName="Parent Asset Id" ma:default="" ma:internalName="ParentAssetId" ma:readOnly="false">
      <xsd:simpleType>
        <xsd:restriction base="dms:Text"/>
      </xsd:simpleType>
    </xsd:element>
    <xsd:element name="PlannedPubDate" ma:index="104" nillable="true" ma:displayName="Planned Publish Date" ma:default="" ma:indexed="true" ma:internalName="PlannedPubDate" ma:readOnly="false">
      <xsd:simpleType>
        <xsd:restriction base="dms:DateTime"/>
      </xsd:simpleType>
    </xsd:element>
    <xsd:element name="PolicheckWords" ma:index="105" nillable="true" ma:displayName="Policheck Words" ma:default="" ma:internalName="PolicheckWords" ma:readOnly="false">
      <xsd:simpleType>
        <xsd:restriction base="dms:Text"/>
      </xsd:simpleType>
    </xsd:element>
    <xsd:element name="BusinessGroup" ma:index="106" nillable="true" ma:displayName="Product Division Owner" ma:default="" ma:internalName="BusinessGroup" ma:readOnly="false">
      <xsd:simpleType>
        <xsd:restriction base="dms:Unknown"/>
      </xsd:simpleType>
    </xsd:element>
    <xsd:element name="UAProjectedTotalWords" ma:index="107" nillable="true" ma:displayName="Projected Word Count" ma:default="" ma:internalName="UAProjectedTotalWords" ma:readOnly="false">
      <xsd:simpleType>
        <xsd:restriction base="dms:Unknown"/>
      </xsd:simpleType>
    </xsd:element>
    <xsd:element name="Provider" ma:index="108" nillable="true" ma:displayName="Provider" ma:default="" ma:internalName="Provider" ma:readOnly="false">
      <xsd:simpleType>
        <xsd:restriction base="dms:Unknown"/>
      </xsd:simpleType>
    </xsd:element>
    <xsd:element name="Providers" ma:index="109" nillable="true" ma:displayName="Providers" ma:default="" ma:internalName="Providers">
      <xsd:simpleType>
        <xsd:restriction base="dms:Unknown"/>
      </xsd:simpleType>
    </xsd:element>
    <xsd:element name="PublishStatusLookup" ma:index="110" nillable="true" ma:displayName="Publish Status" ma:default="" ma:list="{9E343742-310B-4684-A24C-1D137CB4B230}" ma:internalName="PublishStatusLookup" ma:readOnly="false" ma:showField="PublishStatus"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PublishTargets" ma:index="111" nillable="true" ma:displayName="Publish Target" ma:default="OfficeOnlineVNext" ma:internalName="PublishTargets" ma:readOnly="false">
      <xsd:simpleType>
        <xsd:restriction base="dms:Unknown"/>
      </xsd:simpleType>
    </xsd:element>
    <xsd:element name="RecommendationsModifier" ma:index="112" nillable="true" ma:displayName="Recommendations Modifier" ma:default="" ma:internalName="RecommendationsModifier" ma:readOnly="false">
      <xsd:simpleType>
        <xsd:restriction base="dms:Number"/>
      </xsd:simpleType>
    </xsd:element>
    <xsd:element name="ArtSampleDocs" ma:index="113" nillable="true" ma:displayName="Sample Docs" ma:default="" ma:hidden="true" ma:internalName="ArtSampleDocs" ma:readOnly="false">
      <xsd:simpleType>
        <xsd:restriction base="dms:Text"/>
      </xsd:simpleType>
    </xsd:element>
    <xsd:element name="ScenarioTagsTaxHTField0" ma:index="115" nillable="true" ma:taxonomy="true" ma:internalName="ScenarioTagsTaxHTField0" ma:taxonomyFieldName="ScenarioTags" ma:displayName="Scenarios" ma:readOnly="false" ma:default="" ma:fieldId="{93aef74d-6c78-4815-8310-51477dceeccc}" ma:taxonomyMulti="true" ma:sspId="8f79753a-75d3-41f5-8ca3-40b843941b4f" ma:termSetId="4b7d5f16-e2f2-4fc0-bab3-6e8b931e57d6" ma:anchorId="00000000-0000-0000-0000-000000000000" ma:open="false" ma:isKeyword="false">
      <xsd:complexType>
        <xsd:sequence>
          <xsd:element ref="pc:Terms" minOccurs="0" maxOccurs="1"/>
        </xsd:sequence>
      </xsd:complexType>
    </xsd:element>
    <xsd:element name="ShowIn" ma:index="117" nillable="true" ma:displayName="Show In" ma:default="Show everywhere" ma:internalName="ShowIn" ma:readOnly="false">
      <xsd:simpleType>
        <xsd:restriction base="dms:Choice">
          <xsd:enumeration value="Hide on web"/>
          <xsd:enumeration value="On Web no search"/>
          <xsd:enumeration value="Show everywhere"/>
          <xsd:enumeration value="Special use only"/>
        </xsd:restriction>
      </xsd:simpleType>
    </xsd:element>
    <xsd:element name="SourceTitle" ma:index="118" nillable="true" ma:displayName="Source Title" ma:default="" ma:indexed="true" ma:internalName="SourceTitle" ma:readOnly="false">
      <xsd:simpleType>
        <xsd:restriction base="dms:Text"/>
      </xsd:simpleType>
    </xsd:element>
    <xsd:element name="CSXSubmissionDate" ma:index="119" nillable="true" ma:displayName="Submission Date" ma:default="" ma:internalName="CSXSubmissionDate" ma:readOnly="false">
      <xsd:simpleType>
        <xsd:restriction base="dms:DateTime"/>
      </xsd:simpleType>
    </xsd:element>
    <xsd:element name="SubmitterId" ma:index="120" nillable="true" ma:displayName="Submitter ID" ma:default="" ma:internalName="SubmitterId" ma:readOnly="false">
      <xsd:simpleType>
        <xsd:restriction base="dms:Text"/>
      </xsd:simpleType>
    </xsd:element>
    <xsd:element name="TaxCatchAll" ma:index="121" nillable="true" ma:displayName="Taxonomy Catch All Column" ma:hidden="true" ma:list="{530f955b-6704-4601-bd83-f81d87f1e440}" ma:internalName="TaxCatchAll" ma:showField="CatchAllData"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axCatchAllLabel" ma:index="122" nillable="true" ma:displayName="Taxonomy Catch All Column1" ma:hidden="true" ma:list="{530f955b-6704-4601-bd83-f81d87f1e440}" ma:internalName="TaxCatchAllLabel" ma:readOnly="true" ma:showField="CatchAllDataLabel"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emplateStatus" ma:index="123" nillable="true" ma:displayName="Template Status" ma:default="" ma:internalName="TemplateStatus">
      <xsd:simpleType>
        <xsd:restriction base="dms:Unknown"/>
      </xsd:simpleType>
    </xsd:element>
    <xsd:element name="TemplateTemplateType" ma:index="124" nillable="true" ma:displayName="Template Type" ma:default="" ma:internalName="TemplateTemplateType">
      <xsd:simpleType>
        <xsd:restriction base="dms:Unknown"/>
      </xsd:simpleType>
    </xsd:element>
    <xsd:element name="ThumbnailAssetId" ma:index="125" nillable="true" ma:displayName="Thumbnail Image Asset" ma:default="" ma:internalName="ThumbnailAssetId" ma:readOnly="false">
      <xsd:simpleType>
        <xsd:restriction base="dms:Text"/>
      </xsd:simpleType>
    </xsd:element>
    <xsd:element name="TimesCloned" ma:index="126" nillable="true" ma:displayName="Times Cloned" ma:default="" ma:internalName="TimesCloned" ma:readOnly="false">
      <xsd:simpleType>
        <xsd:restriction base="dms:Number"/>
      </xsd:simpleType>
    </xsd:element>
    <xsd:element name="TrustLevel" ma:index="128" nillable="true" ma:displayName="Trust Level" ma:default="1 Microsoft Managed Content" ma:internalName="TrustLevel" ma:readOnly="false">
      <xsd:simpleType>
        <xsd:restriction base="dms:Unknown"/>
      </xsd:simpleType>
    </xsd:element>
    <xsd:element name="UALocComments" ma:index="129" nillable="true" ma:displayName="UA Loc Comments" ma:default="" ma:internalName="UALocComments" ma:readOnly="false">
      <xsd:simpleType>
        <xsd:restriction base="dms:Note"/>
      </xsd:simpleType>
    </xsd:element>
    <xsd:element name="UALocRecommendation" ma:index="130" nillable="true" ma:displayName="UA Loc Recommendation" ma:default="Localize" ma:internalName="UALocRecommendation" ma:readOnly="false">
      <xsd:simpleType>
        <xsd:restriction base="dms:Choice">
          <xsd:enumeration value="Localize"/>
          <xsd:enumeration value="Never Localize"/>
          <xsd:enumeration value="Priority Localize"/>
        </xsd:restriction>
      </xsd:simpleType>
    </xsd:element>
    <xsd:element name="UANotes" ma:index="131" nillable="true" ma:displayName="UA Notes" ma:default="" ma:internalName="UANotes" ma:readOnly="false">
      <xsd:simpleType>
        <xsd:restriction base="dms:Note"/>
      </xsd:simpleType>
    </xsd:element>
    <xsd:element name="TPAppVersion" ma:index="132" nillable="true" ma:displayName="Version" ma:default="" ma:internalName="TPAppVersion">
      <xsd:simpleType>
        <xsd:restriction base="dms:Text"/>
      </xsd:simpleType>
    </xsd:element>
    <xsd:element name="VoteCount" ma:index="133" nillable="true" ma:displayName="Vote Count" ma:default="" ma:internalName="VoteCount" ma:readOnly="fals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22" ma:displayName="Content Type"/>
        <xsd:element ref="dc:title" minOccurs="0" maxOccurs="1" ma:index="127"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APDescription xmlns="4873beb7-5857-4685-be1f-d57550cc96cc" xsi:nil="true"/>
    <AssetExpire xmlns="4873beb7-5857-4685-be1f-d57550cc96cc">2029-01-01T08:00:00+00:00</AssetExpire>
    <CampaignTagsTaxHTField0 xmlns="4873beb7-5857-4685-be1f-d57550cc96cc">
      <Terms xmlns="http://schemas.microsoft.com/office/infopath/2007/PartnerControls"/>
    </CampaignTagsTaxHTField0>
    <IntlLangReviewDate xmlns="4873beb7-5857-4685-be1f-d57550cc96cc" xsi:nil="true"/>
    <TPFriendlyName xmlns="4873beb7-5857-4685-be1f-d57550cc96cc" xsi:nil="true"/>
    <IntlLangReview xmlns="4873beb7-5857-4685-be1f-d57550cc96cc">false</IntlLangReview>
    <LocLastLocAttemptVersionLookup xmlns="4873beb7-5857-4685-be1f-d57550cc96cc">855024</LocLastLocAttemptVersionLookup>
    <PolicheckWords xmlns="4873beb7-5857-4685-be1f-d57550cc96cc" xsi:nil="true"/>
    <SubmitterId xmlns="4873beb7-5857-4685-be1f-d57550cc96cc" xsi:nil="true"/>
    <AcquiredFrom xmlns="4873beb7-5857-4685-be1f-d57550cc96cc">Internal MS</AcquiredFrom>
    <EditorialStatus xmlns="4873beb7-5857-4685-be1f-d57550cc96cc">Complete</EditorialStatus>
    <Markets xmlns="4873beb7-5857-4685-be1f-d57550cc96cc"/>
    <OriginAsset xmlns="4873beb7-5857-4685-be1f-d57550cc96cc" xsi:nil="true"/>
    <AssetStart xmlns="4873beb7-5857-4685-be1f-d57550cc96cc">2012-08-31T08:50:00+00:00</AssetStart>
    <FriendlyTitle xmlns="4873beb7-5857-4685-be1f-d57550cc96cc" xsi:nil="true"/>
    <MarketSpecific xmlns="4873beb7-5857-4685-be1f-d57550cc96cc">false</MarketSpecific>
    <TPNamespace xmlns="4873beb7-5857-4685-be1f-d57550cc96cc" xsi:nil="true"/>
    <PublishStatusLookup xmlns="4873beb7-5857-4685-be1f-d57550cc96cc">
      <Value>1616423</Value>
    </PublishStatusLookup>
    <APAuthor xmlns="4873beb7-5857-4685-be1f-d57550cc96cc">
      <UserInfo>
        <DisplayName>REDMOND\kristaa</DisplayName>
        <AccountId>136</AccountId>
        <AccountType/>
      </UserInfo>
    </APAuthor>
    <TPCommandLine xmlns="4873beb7-5857-4685-be1f-d57550cc96cc" xsi:nil="true"/>
    <IntlLangReviewer xmlns="4873beb7-5857-4685-be1f-d57550cc96cc" xsi:nil="true"/>
    <OpenTemplate xmlns="4873beb7-5857-4685-be1f-d57550cc96cc">true</OpenTemplate>
    <CSXSubmissionDate xmlns="4873beb7-5857-4685-be1f-d57550cc96cc" xsi:nil="true"/>
    <TaxCatchAll xmlns="4873beb7-5857-4685-be1f-d57550cc96cc"/>
    <Manager xmlns="4873beb7-5857-4685-be1f-d57550cc96cc" xsi:nil="true"/>
    <NumericId xmlns="4873beb7-5857-4685-be1f-d57550cc96cc" xsi:nil="true"/>
    <ParentAssetId xmlns="4873beb7-5857-4685-be1f-d57550cc96cc" xsi:nil="true"/>
    <OriginalSourceMarket xmlns="4873beb7-5857-4685-be1f-d57550cc96cc" xsi:nil="true"/>
    <ApprovalStatus xmlns="4873beb7-5857-4685-be1f-d57550cc96cc">InProgress</ApprovalStatus>
    <TPComponent xmlns="4873beb7-5857-4685-be1f-d57550cc96cc" xsi:nil="true"/>
    <EditorialTags xmlns="4873beb7-5857-4685-be1f-d57550cc96cc" xsi:nil="true"/>
    <TPExecutable xmlns="4873beb7-5857-4685-be1f-d57550cc96cc" xsi:nil="true"/>
    <TPLaunchHelpLink xmlns="4873beb7-5857-4685-be1f-d57550cc96cc" xsi:nil="true"/>
    <LocComments xmlns="4873beb7-5857-4685-be1f-d57550cc96cc" xsi:nil="true"/>
    <LocRecommendedHandoff xmlns="4873beb7-5857-4685-be1f-d57550cc96cc" xsi:nil="true"/>
    <SourceTitle xmlns="4873beb7-5857-4685-be1f-d57550cc96cc" xsi:nil="true"/>
    <CSXUpdate xmlns="4873beb7-5857-4685-be1f-d57550cc96cc">false</CSXUpdate>
    <IntlLocPriority xmlns="4873beb7-5857-4685-be1f-d57550cc96cc" xsi:nil="true"/>
    <UAProjectedTotalWords xmlns="4873beb7-5857-4685-be1f-d57550cc96cc" xsi:nil="true"/>
    <AssetType xmlns="4873beb7-5857-4685-be1f-d57550cc96cc">TP</AssetType>
    <MachineTranslated xmlns="4873beb7-5857-4685-be1f-d57550cc96cc">false</MachineTranslated>
    <OutputCachingOn xmlns="4873beb7-5857-4685-be1f-d57550cc96cc">false</OutputCachingOn>
    <TemplateStatus xmlns="4873beb7-5857-4685-be1f-d57550cc96cc">Complete</TemplateStatus>
    <IsSearchable xmlns="4873beb7-5857-4685-be1f-d57550cc96cc">true</IsSearchable>
    <ContentItem xmlns="4873beb7-5857-4685-be1f-d57550cc96cc" xsi:nil="true"/>
    <HandoffToMSDN xmlns="4873beb7-5857-4685-be1f-d57550cc96cc" xsi:nil="true"/>
    <ShowIn xmlns="4873beb7-5857-4685-be1f-d57550cc96cc">Show everywhere</ShowIn>
    <ThumbnailAssetId xmlns="4873beb7-5857-4685-be1f-d57550cc96cc" xsi:nil="true"/>
    <UALocComments xmlns="4873beb7-5857-4685-be1f-d57550cc96cc" xsi:nil="true"/>
    <UALocRecommendation xmlns="4873beb7-5857-4685-be1f-d57550cc96cc">Localize</UALocRecommendation>
    <LastModifiedDateTime xmlns="4873beb7-5857-4685-be1f-d57550cc96cc" xsi:nil="true"/>
    <LegacyData xmlns="4873beb7-5857-4685-be1f-d57550cc96cc" xsi:nil="true"/>
    <LocManualTestRequired xmlns="4873beb7-5857-4685-be1f-d57550cc96cc">false</LocManualTestRequired>
    <LocMarketGroupTiers2 xmlns="4873beb7-5857-4685-be1f-d57550cc96cc" xsi:nil="true"/>
    <ClipArtFilename xmlns="4873beb7-5857-4685-be1f-d57550cc96cc" xsi:nil="true"/>
    <TPApplication xmlns="4873beb7-5857-4685-be1f-d57550cc96cc" xsi:nil="true"/>
    <CSXHash xmlns="4873beb7-5857-4685-be1f-d57550cc96cc" xsi:nil="true"/>
    <DirectSourceMarket xmlns="4873beb7-5857-4685-be1f-d57550cc96cc" xsi:nil="true"/>
    <PrimaryImageGen xmlns="4873beb7-5857-4685-be1f-d57550cc96cc">true</PrimaryImageGen>
    <PlannedPubDate xmlns="4873beb7-5857-4685-be1f-d57550cc96cc" xsi:nil="true"/>
    <CSXSubmissionMarket xmlns="4873beb7-5857-4685-be1f-d57550cc96cc" xsi:nil="true"/>
    <Downloads xmlns="4873beb7-5857-4685-be1f-d57550cc96cc">0</Downloads>
    <ArtSampleDocs xmlns="4873beb7-5857-4685-be1f-d57550cc96cc" xsi:nil="true"/>
    <TrustLevel xmlns="4873beb7-5857-4685-be1f-d57550cc96cc">1 Microsoft Managed Content</TrustLevel>
    <BlockPublish xmlns="4873beb7-5857-4685-be1f-d57550cc96cc">false</BlockPublish>
    <TPLaunchHelpLinkType xmlns="4873beb7-5857-4685-be1f-d57550cc96cc">Template</TPLaunchHelpLinkType>
    <LocalizationTagsTaxHTField0 xmlns="4873beb7-5857-4685-be1f-d57550cc96cc">
      <Terms xmlns="http://schemas.microsoft.com/office/infopath/2007/PartnerControls"/>
    </LocalizationTagsTaxHTField0>
    <BusinessGroup xmlns="4873beb7-5857-4685-be1f-d57550cc96cc" xsi:nil="true"/>
    <Providers xmlns="4873beb7-5857-4685-be1f-d57550cc96cc" xsi:nil="true"/>
    <TemplateTemplateType xmlns="4873beb7-5857-4685-be1f-d57550cc96cc">PowerPoint Presentation Template</TemplateTemplateType>
    <TimesCloned xmlns="4873beb7-5857-4685-be1f-d57550cc96cc" xsi:nil="true"/>
    <TPAppVersion xmlns="4873beb7-5857-4685-be1f-d57550cc96cc" xsi:nil="true"/>
    <VoteCount xmlns="4873beb7-5857-4685-be1f-d57550cc96cc" xsi:nil="true"/>
    <AverageRating xmlns="4873beb7-5857-4685-be1f-d57550cc96cc" xsi:nil="true"/>
    <FeatureTagsTaxHTField0 xmlns="4873beb7-5857-4685-be1f-d57550cc96cc">
      <Terms xmlns="http://schemas.microsoft.com/office/infopath/2007/PartnerControls"/>
    </FeatureTagsTaxHTField0>
    <Provider xmlns="4873beb7-5857-4685-be1f-d57550cc96cc" xsi:nil="true"/>
    <UACurrentWords xmlns="4873beb7-5857-4685-be1f-d57550cc96cc" xsi:nil="true"/>
    <AssetId xmlns="4873beb7-5857-4685-be1f-d57550cc96cc">TP103431361</AssetId>
    <TPClientViewer xmlns="4873beb7-5857-4685-be1f-d57550cc96cc" xsi:nil="true"/>
    <DSATActionTaken xmlns="4873beb7-5857-4685-be1f-d57550cc96cc" xsi:nil="true"/>
    <APEditor xmlns="4873beb7-5857-4685-be1f-d57550cc96cc">
      <UserInfo>
        <DisplayName/>
        <AccountId xsi:nil="true"/>
        <AccountType/>
      </UserInfo>
    </APEditor>
    <TPInstallLocation xmlns="4873beb7-5857-4685-be1f-d57550cc96cc" xsi:nil="true"/>
    <OOCacheId xmlns="4873beb7-5857-4685-be1f-d57550cc96cc" xsi:nil="true"/>
    <IsDeleted xmlns="4873beb7-5857-4685-be1f-d57550cc96cc">false</IsDeleted>
    <PublishTargets xmlns="4873beb7-5857-4685-be1f-d57550cc96cc">OfficeOnlineVNext</PublishTargets>
    <ApprovalLog xmlns="4873beb7-5857-4685-be1f-d57550cc96cc" xsi:nil="true"/>
    <BugNumber xmlns="4873beb7-5857-4685-be1f-d57550cc96cc" xsi:nil="true"/>
    <CrawlForDependencies xmlns="4873beb7-5857-4685-be1f-d57550cc96cc">false</CrawlForDependencies>
    <InternalTagsTaxHTField0 xmlns="4873beb7-5857-4685-be1f-d57550cc96cc">
      <Terms xmlns="http://schemas.microsoft.com/office/infopath/2007/PartnerControls"/>
    </InternalTagsTaxHTField0>
    <LastHandOff xmlns="4873beb7-5857-4685-be1f-d57550cc96cc" xsi:nil="true"/>
    <Milestone xmlns="4873beb7-5857-4685-be1f-d57550cc96cc" xsi:nil="true"/>
    <OriginalRelease xmlns="4873beb7-5857-4685-be1f-d57550cc96cc">15</OriginalRelease>
    <RecommendationsModifier xmlns="4873beb7-5857-4685-be1f-d57550cc96cc" xsi:nil="true"/>
    <ScenarioTagsTaxHTField0 xmlns="4873beb7-5857-4685-be1f-d57550cc96cc">
      <Terms xmlns="http://schemas.microsoft.com/office/infopath/2007/PartnerControls"/>
    </ScenarioTagsTaxHTField0>
    <UANotes xmlns="4873beb7-5857-4685-be1f-d57550cc96cc" xsi:nil="true"/>
  </documentManagement>
</p:properties>
</file>

<file path=customXml/itemProps1.xml><?xml version="1.0" encoding="utf-8"?>
<ds:datastoreItem xmlns:ds="http://schemas.openxmlformats.org/officeDocument/2006/customXml" ds:itemID="{561E720F-F05D-4536-9C34-0CFCED65D3B7}">
  <ds:schemaRefs>
    <ds:schemaRef ds:uri="http://schemas.microsoft.com/sharepoint/v3/contenttype/forms"/>
  </ds:schemaRefs>
</ds:datastoreItem>
</file>

<file path=customXml/itemProps2.xml><?xml version="1.0" encoding="utf-8"?>
<ds:datastoreItem xmlns:ds="http://schemas.openxmlformats.org/officeDocument/2006/customXml" ds:itemID="{28C8B9CA-0273-4370-889A-FC05DA5C2FA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873beb7-5857-4685-be1f-d57550cc96c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8CDDBB83-77C1-4099-A0AA-289882E745E2}">
  <ds:schemaRefs>
    <ds:schemaRef ds:uri="http://purl.org/dc/elements/1.1/"/>
    <ds:schemaRef ds:uri="http://schemas.microsoft.com/office/2006/metadata/properties"/>
    <ds:schemaRef ds:uri="4873beb7-5857-4685-be1f-d57550cc96cc"/>
    <ds:schemaRef ds:uri="http://schemas.openxmlformats.org/package/2006/metadata/core-properties"/>
    <ds:schemaRef ds:uri="http://purl.org/dc/terms/"/>
    <ds:schemaRef ds:uri="http://schemas.microsoft.com/office/2006/documentManagement/types"/>
    <ds:schemaRef ds:uri="http://schemas.microsoft.com/office/infopath/2007/PartnerControl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Academic presentation, pinstripe and ribbon design (widescreen)</Template>
  <TotalTime>437</TotalTime>
  <Words>599</Words>
  <Application>Microsoft Office PowerPoint</Application>
  <PresentationFormat>Widescreen</PresentationFormat>
  <Paragraphs>77</Paragraphs>
  <Slides>13</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13</vt:i4>
      </vt:variant>
    </vt:vector>
  </HeadingPairs>
  <TitlesOfParts>
    <vt:vector size="20" baseType="lpstr">
      <vt:lpstr>Arial</vt:lpstr>
      <vt:lpstr>Euphemia</vt:lpstr>
      <vt:lpstr>Plantagenet Cherokee</vt:lpstr>
      <vt:lpstr>Tahoma</vt:lpstr>
      <vt:lpstr>Times New Roman</vt:lpstr>
      <vt:lpstr>Wingdings</vt:lpstr>
      <vt:lpstr>Academic Literature 16x9</vt:lpstr>
      <vt:lpstr>educational technology   Instructional design</vt:lpstr>
      <vt:lpstr> Instructional design</vt:lpstr>
      <vt:lpstr>Assumptions of Instructional design</vt:lpstr>
      <vt:lpstr>Approaches to Educational Technology</vt:lpstr>
      <vt:lpstr>Training Psychology Design</vt:lpstr>
      <vt:lpstr>Cybernetics Design </vt:lpstr>
      <vt:lpstr>PowerPoint Presentation</vt:lpstr>
      <vt:lpstr> Utility of Cybernetics </vt:lpstr>
      <vt:lpstr>System Approach </vt:lpstr>
      <vt:lpstr>System Approach</vt:lpstr>
      <vt:lpstr>Utility of System Approach to Education</vt:lpstr>
      <vt:lpstr>Referencess </vt:lpstr>
      <vt:lpstr>PowerPoint Presentation</vt:lpstr>
    </vt:vector>
  </TitlesOfParts>
  <Company>SACC</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Audio-Lingual Method</dc:title>
  <dc:creator>Nargis Aljamour</dc:creator>
  <cp:lastModifiedBy>Nargis Aljamour</cp:lastModifiedBy>
  <cp:revision>46</cp:revision>
  <dcterms:created xsi:type="dcterms:W3CDTF">2026-09-23T18:38:11Z</dcterms:created>
  <dcterms:modified xsi:type="dcterms:W3CDTF">2026-10-31T16:08:38Z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0x0101006EDDDB5EE6D98C44930B742096920B300400F5B6D36B3EF94B4E9A635CDF2A18F5B8</vt:lpwstr>
  </property>
  <property fmtid="{D5CDD505-2E9C-101B-9397-08002B2CF9AE}" pid="3" name="InternalTags">
    <vt:lpwstr/>
  </property>
  <property fmtid="{D5CDD505-2E9C-101B-9397-08002B2CF9AE}" pid="4" name="FeatureTags">
    <vt:lpwstr/>
  </property>
  <property fmtid="{D5CDD505-2E9C-101B-9397-08002B2CF9AE}" pid="5" name="LocalizationTags">
    <vt:lpwstr/>
  </property>
  <property fmtid="{D5CDD505-2E9C-101B-9397-08002B2CF9AE}" pid="6" name="ScenarioTags">
    <vt:lpwstr/>
  </property>
  <property fmtid="{D5CDD505-2E9C-101B-9397-08002B2CF9AE}" pid="7" name="CampaignTags">
    <vt:lpwstr/>
  </property>
</Properties>
</file>